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21" d="100"/>
          <a:sy n="121" d="100"/>
        </p:scale>
        <p:origin x="161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15597-83B7-1146-A6A0-5FB46890EFB9}" type="datetimeFigureOut">
              <a:rPr lang="en-US" smtClean="0"/>
              <a:t>10/3/23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2A25B-67F3-E043-83CB-CAFFED7F1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478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15597-83B7-1146-A6A0-5FB46890EFB9}" type="datetimeFigureOut">
              <a:rPr lang="en-US" smtClean="0"/>
              <a:t>10/3/23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2A25B-67F3-E043-83CB-CAFFED7F1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834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15597-83B7-1146-A6A0-5FB46890EFB9}" type="datetimeFigureOut">
              <a:rPr lang="en-US" smtClean="0"/>
              <a:t>10/3/23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2A25B-67F3-E043-83CB-CAFFED7F1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882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15597-83B7-1146-A6A0-5FB46890EFB9}" type="datetimeFigureOut">
              <a:rPr lang="en-US" smtClean="0"/>
              <a:t>10/3/23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2A25B-67F3-E043-83CB-CAFFED7F1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543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15597-83B7-1146-A6A0-5FB46890EFB9}" type="datetimeFigureOut">
              <a:rPr lang="en-US" smtClean="0"/>
              <a:t>10/3/23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2A25B-67F3-E043-83CB-CAFFED7F1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437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15597-83B7-1146-A6A0-5FB46890EFB9}" type="datetimeFigureOut">
              <a:rPr lang="en-US" smtClean="0"/>
              <a:t>10/3/23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2A25B-67F3-E043-83CB-CAFFED7F1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334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15597-83B7-1146-A6A0-5FB46890EFB9}" type="datetimeFigureOut">
              <a:rPr lang="en-US" smtClean="0"/>
              <a:t>10/3/23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2A25B-67F3-E043-83CB-CAFFED7F1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470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15597-83B7-1146-A6A0-5FB46890EFB9}" type="datetimeFigureOut">
              <a:rPr lang="en-US" smtClean="0"/>
              <a:t>10/3/23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2A25B-67F3-E043-83CB-CAFFED7F1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602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15597-83B7-1146-A6A0-5FB46890EFB9}" type="datetimeFigureOut">
              <a:rPr lang="en-US" smtClean="0"/>
              <a:t>10/3/23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2A25B-67F3-E043-83CB-CAFFED7F1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253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15597-83B7-1146-A6A0-5FB46890EFB9}" type="datetimeFigureOut">
              <a:rPr lang="en-US" smtClean="0"/>
              <a:t>10/3/23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2A25B-67F3-E043-83CB-CAFFED7F1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027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15597-83B7-1146-A6A0-5FB46890EFB9}" type="datetimeFigureOut">
              <a:rPr lang="en-US" smtClean="0"/>
              <a:t>10/3/23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2A25B-67F3-E043-83CB-CAFFED7F1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073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E15597-83B7-1146-A6A0-5FB46890EFB9}" type="datetimeFigureOut">
              <a:rPr lang="en-US" smtClean="0"/>
              <a:t>10/3/23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C2A25B-67F3-E043-83CB-CAFFED7F1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773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41602-7B8C-7BAC-0CE8-CC6502ADC58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749BB-BBA4-75E4-7482-D29C58A8DB3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group of people smiling for a photo&#10;&#10;Description automatically generated">
            <a:extLst>
              <a:ext uri="{FF2B5EF4-FFF2-40B4-BE49-F238E27FC236}">
                <a16:creationId xmlns:a16="http://schemas.microsoft.com/office/drawing/2014/main" id="{2BBAA79D-2170-E4DD-9780-F119A10D47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700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279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41602-7B8C-7BAC-0CE8-CC6502ADC58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749BB-BBA4-75E4-7482-D29C58A8DB3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BAA79D-2170-E4DD-9780-F119A10D478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-72548"/>
            <a:ext cx="9905992" cy="700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8004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41602-7B8C-7BAC-0CE8-CC6502ADC58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749BB-BBA4-75E4-7482-D29C58A8DB3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BAA79D-2170-E4DD-9780-F119A10D478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-72548"/>
            <a:ext cx="9905992" cy="7003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3627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41602-7B8C-7BAC-0CE8-CC6502ADC58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749BB-BBA4-75E4-7482-D29C58A8DB3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BAA79D-2170-E4DD-9780-F119A10D478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8415"/>
            <a:ext cx="9905990" cy="7003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4001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41602-7B8C-7BAC-0CE8-CC6502ADC58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749BB-BBA4-75E4-7482-D29C58A8DB3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98A485-511A-E397-5319-CE124B4F1ED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-72547"/>
            <a:ext cx="9905990" cy="7003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0774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41602-7B8C-7BAC-0CE8-CC6502ADC58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749BB-BBA4-75E4-7482-D29C58A8DB3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98A485-511A-E397-5319-CE124B4F1ED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9905989" cy="7003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2683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41602-7B8C-7BAC-0CE8-CC6502ADC58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749BB-BBA4-75E4-7482-D29C58A8DB3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98A485-511A-E397-5319-CE124B4F1ED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9905989" cy="7003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8674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41602-7B8C-7BAC-0CE8-CC6502ADC58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749BB-BBA4-75E4-7482-D29C58A8DB3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98A485-511A-E397-5319-CE124B4F1ED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2" y="0"/>
            <a:ext cx="9905988" cy="7003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1469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41602-7B8C-7BAC-0CE8-CC6502ADC58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749BB-BBA4-75E4-7482-D29C58A8DB3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98A485-511A-E397-5319-CE124B4F1ED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9905988" cy="7003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5879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41602-7B8C-7BAC-0CE8-CC6502ADC58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749BB-BBA4-75E4-7482-D29C58A8DB3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98A485-511A-E397-5319-CE124B4F1ED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9905986" cy="7003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2426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41602-7B8C-7BAC-0CE8-CC6502ADC58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749BB-BBA4-75E4-7482-D29C58A8DB3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98A485-511A-E397-5319-CE124B4F1ED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9905986" cy="7003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9081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41602-7B8C-7BAC-0CE8-CC6502ADC58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749BB-BBA4-75E4-7482-D29C58A8DB3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BAA79D-2170-E4DD-9780-F119A10D478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" y="0"/>
            <a:ext cx="9905997" cy="700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1341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41602-7B8C-7BAC-0CE8-CC6502ADC58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749BB-BBA4-75E4-7482-D29C58A8DB3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FF7581A-C313-359F-8C1A-1906211C13E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-27644"/>
            <a:ext cx="9905985" cy="7003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1149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41602-7B8C-7BAC-0CE8-CC6502ADC58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749BB-BBA4-75E4-7482-D29C58A8DB3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FF7581A-C313-359F-8C1A-1906211C13E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-72545"/>
            <a:ext cx="9905985" cy="7003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5351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41602-7B8C-7BAC-0CE8-CC6502ADC58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749BB-BBA4-75E4-7482-D29C58A8DB3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FF7581A-C313-359F-8C1A-1906211C13E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-18393"/>
            <a:ext cx="9905983" cy="7003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0006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41602-7B8C-7BAC-0CE8-CC6502ADC58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749BB-BBA4-75E4-7482-D29C58A8DB3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FF7581A-C313-359F-8C1A-1906211C13E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9905983" cy="7003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8706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41602-7B8C-7BAC-0CE8-CC6502ADC58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749BB-BBA4-75E4-7482-D29C58A8DB3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FF7581A-C313-359F-8C1A-1906211C13E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-145089"/>
            <a:ext cx="9905982" cy="7003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378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41602-7B8C-7BAC-0CE8-CC6502ADC58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749BB-BBA4-75E4-7482-D29C58A8DB3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FF7581A-C313-359F-8C1A-1906211C13E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8" y="8419"/>
            <a:ext cx="9905982" cy="7003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6969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41602-7B8C-7BAC-0CE8-CC6502ADC58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749BB-BBA4-75E4-7482-D29C58A8DB3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FF7581A-C313-359F-8C1A-1906211C13E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0" y="-32023"/>
            <a:ext cx="9905980" cy="7003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3693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41602-7B8C-7BAC-0CE8-CC6502ADC58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749BB-BBA4-75E4-7482-D29C58A8DB3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FF7581A-C313-359F-8C1A-1906211C13E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" y="0"/>
            <a:ext cx="9905980" cy="7003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0112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41602-7B8C-7BAC-0CE8-CC6502ADC58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749BB-BBA4-75E4-7482-D29C58A8DB3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FF7581A-C313-359F-8C1A-1906211C13E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9905979" cy="7003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3070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41602-7B8C-7BAC-0CE8-CC6502ADC58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749BB-BBA4-75E4-7482-D29C58A8DB3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BAA79D-2170-E4DD-9780-F119A10D478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" y="0"/>
            <a:ext cx="9905997" cy="7003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7078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41602-7B8C-7BAC-0CE8-CC6502ADC58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749BB-BBA4-75E4-7482-D29C58A8DB3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BAA79D-2170-E4DD-9780-F119A10D478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" y="0"/>
            <a:ext cx="9905996" cy="7003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9105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41602-7B8C-7BAC-0CE8-CC6502ADC58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749BB-BBA4-75E4-7482-D29C58A8DB3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BAA79D-2170-E4DD-9780-F119A10D478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8414"/>
            <a:ext cx="9905996" cy="7003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6821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41602-7B8C-7BAC-0CE8-CC6502ADC58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749BB-BBA4-75E4-7482-D29C58A8DB3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BAA79D-2170-E4DD-9780-F119A10D478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" y="0"/>
            <a:ext cx="9905995" cy="7003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1135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41602-7B8C-7BAC-0CE8-CC6502ADC58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749BB-BBA4-75E4-7482-D29C58A8DB3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BAA79D-2170-E4DD-9780-F119A10D478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" y="0"/>
            <a:ext cx="9905995" cy="7003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325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41602-7B8C-7BAC-0CE8-CC6502ADC58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749BB-BBA4-75E4-7482-D29C58A8DB3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BAA79D-2170-E4DD-9780-F119A10D478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" y="0"/>
            <a:ext cx="9905993" cy="7003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6486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41602-7B8C-7BAC-0CE8-CC6502ADC58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749BB-BBA4-75E4-7482-D29C58A8DB3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BAA79D-2170-E4DD-9780-F119A10D478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" y="0"/>
            <a:ext cx="9905993" cy="700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5312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47</TotalTime>
  <Words>0</Words>
  <Application>Microsoft Macintosh PowerPoint</Application>
  <PresentationFormat>A4 Paper (210x297 mm)</PresentationFormat>
  <Paragraphs>0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Emma Blue (NHS Grampian)</dc:creator>
  <cp:lastModifiedBy>Emma Blue (NHS Grampian)</cp:lastModifiedBy>
  <cp:revision>5</cp:revision>
  <dcterms:created xsi:type="dcterms:W3CDTF">2023-09-28T15:52:52Z</dcterms:created>
  <dcterms:modified xsi:type="dcterms:W3CDTF">2023-10-03T12:02:15Z</dcterms:modified>
</cp:coreProperties>
</file>