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revisionInfo.xml" ContentType="application/vnd.ms-powerpoint.revisioninfo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ink/ink1.xml" ContentType="application/inkml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4.xml" ContentType="application/vnd.openxmlformats-officedocument.customXmlPropertie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4" r:id="rId3"/>
    <p:sldId id="288" r:id="rId4"/>
    <p:sldId id="289" r:id="rId5"/>
    <p:sldId id="290" r:id="rId6"/>
    <p:sldId id="286" r:id="rId7"/>
    <p:sldId id="299" r:id="rId8"/>
    <p:sldId id="302" r:id="rId9"/>
    <p:sldId id="287" r:id="rId10"/>
    <p:sldId id="263" r:id="rId11"/>
    <p:sldId id="296" r:id="rId12"/>
    <p:sldId id="295" r:id="rId13"/>
    <p:sldId id="294" r:id="rId14"/>
    <p:sldId id="291" r:id="rId15"/>
    <p:sldId id="276" r:id="rId16"/>
    <p:sldId id="275" r:id="rId17"/>
    <p:sldId id="297" r:id="rId18"/>
    <p:sldId id="258" r:id="rId19"/>
    <p:sldId id="301" r:id="rId20"/>
    <p:sldId id="259" r:id="rId21"/>
    <p:sldId id="304" r:id="rId22"/>
    <p:sldId id="300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495BE-A39C-4590-BECA-F45A5800CBD8}" v="237" dt="2022-07-13T07:04:4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060D3-869B-43EF-AE5F-23BF712C94A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108581-2B14-4AC7-A6DE-3F8C5DF9A8B2}">
      <dgm:prSet/>
      <dgm:spPr/>
      <dgm:t>
        <a:bodyPr/>
        <a:lstStyle/>
        <a:p>
          <a:r>
            <a:rPr lang="en-GB" b="1" dirty="0"/>
            <a:t>Age</a:t>
          </a:r>
          <a:endParaRPr lang="en-US" b="1" dirty="0"/>
        </a:p>
      </dgm:t>
    </dgm:pt>
    <dgm:pt modelId="{F23F2E35-D66F-4E67-A42F-BB72699F739C}" type="parTrans" cxnId="{F3CDC02F-C0F8-483C-9BE6-2A6A4A1DC76A}">
      <dgm:prSet/>
      <dgm:spPr/>
      <dgm:t>
        <a:bodyPr/>
        <a:lstStyle/>
        <a:p>
          <a:endParaRPr lang="en-US"/>
        </a:p>
      </dgm:t>
    </dgm:pt>
    <dgm:pt modelId="{E1E7FAF1-F32A-434C-84E2-1B35C5C26486}" type="sibTrans" cxnId="{F3CDC02F-C0F8-483C-9BE6-2A6A4A1DC76A}">
      <dgm:prSet/>
      <dgm:spPr/>
      <dgm:t>
        <a:bodyPr/>
        <a:lstStyle/>
        <a:p>
          <a:endParaRPr lang="en-US"/>
        </a:p>
      </dgm:t>
    </dgm:pt>
    <dgm:pt modelId="{1FB31598-7214-44AC-BC47-8E0775DFEC33}">
      <dgm:prSet/>
      <dgm:spPr/>
      <dgm:t>
        <a:bodyPr/>
        <a:lstStyle/>
        <a:p>
          <a:r>
            <a:rPr lang="en-GB" b="1" dirty="0"/>
            <a:t>Disability</a:t>
          </a:r>
          <a:endParaRPr lang="en-US" b="1" dirty="0"/>
        </a:p>
      </dgm:t>
    </dgm:pt>
    <dgm:pt modelId="{E491E18D-11F6-48F1-ADB0-255D9A50894A}" type="parTrans" cxnId="{5617911C-2BD9-4C6A-A548-DB9921C465AC}">
      <dgm:prSet/>
      <dgm:spPr/>
      <dgm:t>
        <a:bodyPr/>
        <a:lstStyle/>
        <a:p>
          <a:endParaRPr lang="en-US"/>
        </a:p>
      </dgm:t>
    </dgm:pt>
    <dgm:pt modelId="{92E5A09F-FD21-40D8-96DD-549D7C037BD9}" type="sibTrans" cxnId="{5617911C-2BD9-4C6A-A548-DB9921C465AC}">
      <dgm:prSet/>
      <dgm:spPr/>
      <dgm:t>
        <a:bodyPr/>
        <a:lstStyle/>
        <a:p>
          <a:endParaRPr lang="en-US"/>
        </a:p>
      </dgm:t>
    </dgm:pt>
    <dgm:pt modelId="{54046D02-EB51-469D-A6E4-DA0DF02FAFE1}">
      <dgm:prSet/>
      <dgm:spPr/>
      <dgm:t>
        <a:bodyPr/>
        <a:lstStyle/>
        <a:p>
          <a:r>
            <a:rPr lang="en-GB" b="1" dirty="0"/>
            <a:t>Gender reassignment</a:t>
          </a:r>
          <a:endParaRPr lang="en-US" b="1" dirty="0"/>
        </a:p>
      </dgm:t>
    </dgm:pt>
    <dgm:pt modelId="{4768403B-8C82-4B42-9CEC-A8257BA3F5FA}" type="parTrans" cxnId="{6170017C-A563-4440-B18A-8490A1A6A676}">
      <dgm:prSet/>
      <dgm:spPr/>
      <dgm:t>
        <a:bodyPr/>
        <a:lstStyle/>
        <a:p>
          <a:endParaRPr lang="en-US"/>
        </a:p>
      </dgm:t>
    </dgm:pt>
    <dgm:pt modelId="{4DBB1FD1-D716-4382-833E-D4391562284E}" type="sibTrans" cxnId="{6170017C-A563-4440-B18A-8490A1A6A676}">
      <dgm:prSet/>
      <dgm:spPr/>
      <dgm:t>
        <a:bodyPr/>
        <a:lstStyle/>
        <a:p>
          <a:endParaRPr lang="en-US"/>
        </a:p>
      </dgm:t>
    </dgm:pt>
    <dgm:pt modelId="{5D6314CA-B8B9-49F9-9E92-709304034CD2}">
      <dgm:prSet/>
      <dgm:spPr/>
      <dgm:t>
        <a:bodyPr/>
        <a:lstStyle/>
        <a:p>
          <a:r>
            <a:rPr lang="en-GB" b="1" dirty="0"/>
            <a:t>Marriage and civil partnership</a:t>
          </a:r>
          <a:endParaRPr lang="en-US" b="1" dirty="0"/>
        </a:p>
      </dgm:t>
    </dgm:pt>
    <dgm:pt modelId="{CE31A396-4DC2-4029-9D2E-F00B15ED46AE}" type="parTrans" cxnId="{9BAC671B-8C0E-44BA-A204-4A1BAED33988}">
      <dgm:prSet/>
      <dgm:spPr/>
      <dgm:t>
        <a:bodyPr/>
        <a:lstStyle/>
        <a:p>
          <a:endParaRPr lang="en-US"/>
        </a:p>
      </dgm:t>
    </dgm:pt>
    <dgm:pt modelId="{1861B3FB-1DB1-465E-BCE9-E9F3587902B8}" type="sibTrans" cxnId="{9BAC671B-8C0E-44BA-A204-4A1BAED33988}">
      <dgm:prSet/>
      <dgm:spPr/>
      <dgm:t>
        <a:bodyPr/>
        <a:lstStyle/>
        <a:p>
          <a:endParaRPr lang="en-US"/>
        </a:p>
      </dgm:t>
    </dgm:pt>
    <dgm:pt modelId="{DAF8FB2F-E975-4A8C-9104-F05B06ED5DEE}">
      <dgm:prSet/>
      <dgm:spPr/>
      <dgm:t>
        <a:bodyPr/>
        <a:lstStyle/>
        <a:p>
          <a:r>
            <a:rPr lang="en-GB" b="1" dirty="0"/>
            <a:t>Pregnancy and maternity.</a:t>
          </a:r>
          <a:endParaRPr lang="en-US" b="1" dirty="0"/>
        </a:p>
      </dgm:t>
    </dgm:pt>
    <dgm:pt modelId="{7E1DDFCE-559B-4647-A0BA-64D06939B149}" type="parTrans" cxnId="{BE7163A1-E498-4CF9-AE1D-DF045DD89157}">
      <dgm:prSet/>
      <dgm:spPr/>
      <dgm:t>
        <a:bodyPr/>
        <a:lstStyle/>
        <a:p>
          <a:endParaRPr lang="en-US"/>
        </a:p>
      </dgm:t>
    </dgm:pt>
    <dgm:pt modelId="{39309567-FD20-4FE4-9B8C-A1BAECAF1839}" type="sibTrans" cxnId="{BE7163A1-E498-4CF9-AE1D-DF045DD89157}">
      <dgm:prSet/>
      <dgm:spPr/>
      <dgm:t>
        <a:bodyPr/>
        <a:lstStyle/>
        <a:p>
          <a:endParaRPr lang="en-US"/>
        </a:p>
      </dgm:t>
    </dgm:pt>
    <dgm:pt modelId="{4288CDFD-B070-4082-80FB-620C5BA2469A}">
      <dgm:prSet/>
      <dgm:spPr/>
      <dgm:t>
        <a:bodyPr/>
        <a:lstStyle/>
        <a:p>
          <a:r>
            <a:rPr lang="en-GB" b="1" dirty="0"/>
            <a:t>Race</a:t>
          </a:r>
          <a:endParaRPr lang="en-US" b="1" dirty="0"/>
        </a:p>
      </dgm:t>
    </dgm:pt>
    <dgm:pt modelId="{7BDE99CE-C4DD-472A-A319-E7A1F31010D0}" type="parTrans" cxnId="{91B3513F-B4E9-4300-9714-81EA64DF008A}">
      <dgm:prSet/>
      <dgm:spPr/>
      <dgm:t>
        <a:bodyPr/>
        <a:lstStyle/>
        <a:p>
          <a:endParaRPr lang="en-US"/>
        </a:p>
      </dgm:t>
    </dgm:pt>
    <dgm:pt modelId="{BE95F76B-DB7D-461E-BEEB-D233AD5CE15F}" type="sibTrans" cxnId="{91B3513F-B4E9-4300-9714-81EA64DF008A}">
      <dgm:prSet/>
      <dgm:spPr/>
      <dgm:t>
        <a:bodyPr/>
        <a:lstStyle/>
        <a:p>
          <a:endParaRPr lang="en-US"/>
        </a:p>
      </dgm:t>
    </dgm:pt>
    <dgm:pt modelId="{E4D87340-2746-4035-A94D-EE25C8974D48}">
      <dgm:prSet/>
      <dgm:spPr/>
      <dgm:t>
        <a:bodyPr/>
        <a:lstStyle/>
        <a:p>
          <a:r>
            <a:rPr lang="en-GB" b="1" dirty="0"/>
            <a:t>Religion or belief</a:t>
          </a:r>
          <a:endParaRPr lang="en-US" b="1" dirty="0"/>
        </a:p>
      </dgm:t>
    </dgm:pt>
    <dgm:pt modelId="{8327A6ED-3FC9-41CE-9BA4-402F9827B5D2}" type="parTrans" cxnId="{0F73B23F-42B5-422F-8C92-012057374FE4}">
      <dgm:prSet/>
      <dgm:spPr/>
      <dgm:t>
        <a:bodyPr/>
        <a:lstStyle/>
        <a:p>
          <a:endParaRPr lang="en-US"/>
        </a:p>
      </dgm:t>
    </dgm:pt>
    <dgm:pt modelId="{58543304-B8E4-44EA-ABD1-58E41C7FD1B9}" type="sibTrans" cxnId="{0F73B23F-42B5-422F-8C92-012057374FE4}">
      <dgm:prSet/>
      <dgm:spPr/>
      <dgm:t>
        <a:bodyPr/>
        <a:lstStyle/>
        <a:p>
          <a:endParaRPr lang="en-US"/>
        </a:p>
      </dgm:t>
    </dgm:pt>
    <dgm:pt modelId="{BBAFDB41-88EA-4781-B5D5-EA7319C978AF}">
      <dgm:prSet/>
      <dgm:spPr/>
      <dgm:t>
        <a:bodyPr/>
        <a:lstStyle/>
        <a:p>
          <a:r>
            <a:rPr lang="en-GB" b="1" dirty="0"/>
            <a:t>Sex</a:t>
          </a:r>
          <a:endParaRPr lang="en-US" b="1" dirty="0"/>
        </a:p>
      </dgm:t>
    </dgm:pt>
    <dgm:pt modelId="{BE96DF7C-69A5-41FD-93C7-4DB353E2C7A8}" type="parTrans" cxnId="{BAD7C7BE-9E25-4253-99F5-4336346376F4}">
      <dgm:prSet/>
      <dgm:spPr/>
      <dgm:t>
        <a:bodyPr/>
        <a:lstStyle/>
        <a:p>
          <a:endParaRPr lang="en-US"/>
        </a:p>
      </dgm:t>
    </dgm:pt>
    <dgm:pt modelId="{30114508-87CC-4A14-8229-B0320E7AA709}" type="sibTrans" cxnId="{BAD7C7BE-9E25-4253-99F5-4336346376F4}">
      <dgm:prSet/>
      <dgm:spPr/>
      <dgm:t>
        <a:bodyPr/>
        <a:lstStyle/>
        <a:p>
          <a:endParaRPr lang="en-US"/>
        </a:p>
      </dgm:t>
    </dgm:pt>
    <dgm:pt modelId="{09C7F23A-069B-496D-B092-65E9B2F851FC}">
      <dgm:prSet/>
      <dgm:spPr/>
      <dgm:t>
        <a:bodyPr/>
        <a:lstStyle/>
        <a:p>
          <a:r>
            <a:rPr lang="en-GB" b="1" dirty="0"/>
            <a:t>Sexual orientation</a:t>
          </a:r>
          <a:endParaRPr lang="en-US" b="1" dirty="0"/>
        </a:p>
      </dgm:t>
    </dgm:pt>
    <dgm:pt modelId="{72C9EE29-1AE9-40A0-9772-7F6F47630BB7}" type="parTrans" cxnId="{A6504EF0-406F-40E3-BDEA-90FE9B5A1DB9}">
      <dgm:prSet/>
      <dgm:spPr/>
      <dgm:t>
        <a:bodyPr/>
        <a:lstStyle/>
        <a:p>
          <a:endParaRPr lang="en-US"/>
        </a:p>
      </dgm:t>
    </dgm:pt>
    <dgm:pt modelId="{436A9E39-BDBA-4718-9D56-498FD989A588}" type="sibTrans" cxnId="{A6504EF0-406F-40E3-BDEA-90FE9B5A1DB9}">
      <dgm:prSet/>
      <dgm:spPr/>
      <dgm:t>
        <a:bodyPr/>
        <a:lstStyle/>
        <a:p>
          <a:endParaRPr lang="en-US"/>
        </a:p>
      </dgm:t>
    </dgm:pt>
    <dgm:pt modelId="{F3AB366C-2457-4633-BC76-C60CC220A02B}" type="pres">
      <dgm:prSet presAssocID="{7D2060D3-869B-43EF-AE5F-23BF712C94A2}" presName="vert0" presStyleCnt="0">
        <dgm:presLayoutVars>
          <dgm:dir/>
          <dgm:animOne val="branch"/>
          <dgm:animLvl val="lvl"/>
        </dgm:presLayoutVars>
      </dgm:prSet>
      <dgm:spPr/>
    </dgm:pt>
    <dgm:pt modelId="{3752D574-7EA4-4C8E-AE28-04FECED32A1B}" type="pres">
      <dgm:prSet presAssocID="{1B108581-2B14-4AC7-A6DE-3F8C5DF9A8B2}" presName="thickLine" presStyleLbl="alignNode1" presStyleIdx="0" presStyleCnt="9"/>
      <dgm:spPr/>
    </dgm:pt>
    <dgm:pt modelId="{D2F34465-EF79-4384-9618-FA7217D57E24}" type="pres">
      <dgm:prSet presAssocID="{1B108581-2B14-4AC7-A6DE-3F8C5DF9A8B2}" presName="horz1" presStyleCnt="0"/>
      <dgm:spPr/>
    </dgm:pt>
    <dgm:pt modelId="{98CB63E1-A844-4AA8-B5C4-66BCDC41C3AF}" type="pres">
      <dgm:prSet presAssocID="{1B108581-2B14-4AC7-A6DE-3F8C5DF9A8B2}" presName="tx1" presStyleLbl="revTx" presStyleIdx="0" presStyleCnt="9"/>
      <dgm:spPr/>
    </dgm:pt>
    <dgm:pt modelId="{8C4557D3-938B-4E3C-8E88-EE550A26519B}" type="pres">
      <dgm:prSet presAssocID="{1B108581-2B14-4AC7-A6DE-3F8C5DF9A8B2}" presName="vert1" presStyleCnt="0"/>
      <dgm:spPr/>
    </dgm:pt>
    <dgm:pt modelId="{AE891A42-09FC-43B0-B86D-80F2F6684966}" type="pres">
      <dgm:prSet presAssocID="{1FB31598-7214-44AC-BC47-8E0775DFEC33}" presName="thickLine" presStyleLbl="alignNode1" presStyleIdx="1" presStyleCnt="9"/>
      <dgm:spPr/>
    </dgm:pt>
    <dgm:pt modelId="{E515BBA3-2578-42B3-B751-7E6C3618D401}" type="pres">
      <dgm:prSet presAssocID="{1FB31598-7214-44AC-BC47-8E0775DFEC33}" presName="horz1" presStyleCnt="0"/>
      <dgm:spPr/>
    </dgm:pt>
    <dgm:pt modelId="{AFE4203B-1AA2-43EB-B276-39B4E59F44EE}" type="pres">
      <dgm:prSet presAssocID="{1FB31598-7214-44AC-BC47-8E0775DFEC33}" presName="tx1" presStyleLbl="revTx" presStyleIdx="1" presStyleCnt="9"/>
      <dgm:spPr/>
    </dgm:pt>
    <dgm:pt modelId="{EEB7AE76-05DD-4A80-823B-A8927880654E}" type="pres">
      <dgm:prSet presAssocID="{1FB31598-7214-44AC-BC47-8E0775DFEC33}" presName="vert1" presStyleCnt="0"/>
      <dgm:spPr/>
    </dgm:pt>
    <dgm:pt modelId="{60CB17E4-1303-47DF-BB64-DD76CC5AEEB4}" type="pres">
      <dgm:prSet presAssocID="{54046D02-EB51-469D-A6E4-DA0DF02FAFE1}" presName="thickLine" presStyleLbl="alignNode1" presStyleIdx="2" presStyleCnt="9"/>
      <dgm:spPr/>
    </dgm:pt>
    <dgm:pt modelId="{3C012E8A-25E5-4B5C-9998-C045B70EC8B4}" type="pres">
      <dgm:prSet presAssocID="{54046D02-EB51-469D-A6E4-DA0DF02FAFE1}" presName="horz1" presStyleCnt="0"/>
      <dgm:spPr/>
    </dgm:pt>
    <dgm:pt modelId="{3D8CBE7E-6376-4CB4-8FB7-C178192EBF60}" type="pres">
      <dgm:prSet presAssocID="{54046D02-EB51-469D-A6E4-DA0DF02FAFE1}" presName="tx1" presStyleLbl="revTx" presStyleIdx="2" presStyleCnt="9"/>
      <dgm:spPr/>
    </dgm:pt>
    <dgm:pt modelId="{F090723C-796F-42B4-B27A-2E364DB38FF4}" type="pres">
      <dgm:prSet presAssocID="{54046D02-EB51-469D-A6E4-DA0DF02FAFE1}" presName="vert1" presStyleCnt="0"/>
      <dgm:spPr/>
    </dgm:pt>
    <dgm:pt modelId="{F59870BB-29B4-41A0-8FFB-2EE04B454C70}" type="pres">
      <dgm:prSet presAssocID="{5D6314CA-B8B9-49F9-9E92-709304034CD2}" presName="thickLine" presStyleLbl="alignNode1" presStyleIdx="3" presStyleCnt="9"/>
      <dgm:spPr/>
    </dgm:pt>
    <dgm:pt modelId="{E263A065-23C6-4B03-BA77-0C6310FB4E9D}" type="pres">
      <dgm:prSet presAssocID="{5D6314CA-B8B9-49F9-9E92-709304034CD2}" presName="horz1" presStyleCnt="0"/>
      <dgm:spPr/>
    </dgm:pt>
    <dgm:pt modelId="{3282D6E5-31F0-4EB9-83DF-BECC6D5FDD15}" type="pres">
      <dgm:prSet presAssocID="{5D6314CA-B8B9-49F9-9E92-709304034CD2}" presName="tx1" presStyleLbl="revTx" presStyleIdx="3" presStyleCnt="9"/>
      <dgm:spPr/>
    </dgm:pt>
    <dgm:pt modelId="{6F7A471F-5C75-43C7-A29C-910DD56B75BB}" type="pres">
      <dgm:prSet presAssocID="{5D6314CA-B8B9-49F9-9E92-709304034CD2}" presName="vert1" presStyleCnt="0"/>
      <dgm:spPr/>
    </dgm:pt>
    <dgm:pt modelId="{FC69AC28-45F6-4ED6-853E-1F63ADF54928}" type="pres">
      <dgm:prSet presAssocID="{DAF8FB2F-E975-4A8C-9104-F05B06ED5DEE}" presName="thickLine" presStyleLbl="alignNode1" presStyleIdx="4" presStyleCnt="9"/>
      <dgm:spPr/>
    </dgm:pt>
    <dgm:pt modelId="{DDE98FE2-585A-4049-8765-EC0F00512B1D}" type="pres">
      <dgm:prSet presAssocID="{DAF8FB2F-E975-4A8C-9104-F05B06ED5DEE}" presName="horz1" presStyleCnt="0"/>
      <dgm:spPr/>
    </dgm:pt>
    <dgm:pt modelId="{FCCD0BA6-D914-4D61-ABD6-BFECA5F363AE}" type="pres">
      <dgm:prSet presAssocID="{DAF8FB2F-E975-4A8C-9104-F05B06ED5DEE}" presName="tx1" presStyleLbl="revTx" presStyleIdx="4" presStyleCnt="9"/>
      <dgm:spPr/>
    </dgm:pt>
    <dgm:pt modelId="{4CEE2B7B-A4D0-4E39-BE15-E03FD53550C3}" type="pres">
      <dgm:prSet presAssocID="{DAF8FB2F-E975-4A8C-9104-F05B06ED5DEE}" presName="vert1" presStyleCnt="0"/>
      <dgm:spPr/>
    </dgm:pt>
    <dgm:pt modelId="{EDA1A7B8-EF2E-4BD8-8DC2-E91CFC768FA5}" type="pres">
      <dgm:prSet presAssocID="{4288CDFD-B070-4082-80FB-620C5BA2469A}" presName="thickLine" presStyleLbl="alignNode1" presStyleIdx="5" presStyleCnt="9"/>
      <dgm:spPr/>
    </dgm:pt>
    <dgm:pt modelId="{9DA16087-0C26-49D7-B2DC-FB293823AA1B}" type="pres">
      <dgm:prSet presAssocID="{4288CDFD-B070-4082-80FB-620C5BA2469A}" presName="horz1" presStyleCnt="0"/>
      <dgm:spPr/>
    </dgm:pt>
    <dgm:pt modelId="{CEDDCCCC-1DB6-4608-99E9-8E2954201C34}" type="pres">
      <dgm:prSet presAssocID="{4288CDFD-B070-4082-80FB-620C5BA2469A}" presName="tx1" presStyleLbl="revTx" presStyleIdx="5" presStyleCnt="9"/>
      <dgm:spPr/>
    </dgm:pt>
    <dgm:pt modelId="{007E7D26-E41B-4DEB-A276-6C08B067B638}" type="pres">
      <dgm:prSet presAssocID="{4288CDFD-B070-4082-80FB-620C5BA2469A}" presName="vert1" presStyleCnt="0"/>
      <dgm:spPr/>
    </dgm:pt>
    <dgm:pt modelId="{8532A10F-4DA9-4654-A35A-623589CD74F0}" type="pres">
      <dgm:prSet presAssocID="{E4D87340-2746-4035-A94D-EE25C8974D48}" presName="thickLine" presStyleLbl="alignNode1" presStyleIdx="6" presStyleCnt="9"/>
      <dgm:spPr/>
    </dgm:pt>
    <dgm:pt modelId="{DA2FF4B3-3070-4DD3-AB84-B7177CB5383B}" type="pres">
      <dgm:prSet presAssocID="{E4D87340-2746-4035-A94D-EE25C8974D48}" presName="horz1" presStyleCnt="0"/>
      <dgm:spPr/>
    </dgm:pt>
    <dgm:pt modelId="{23C4EE56-71B6-409B-AC78-87DE776493FA}" type="pres">
      <dgm:prSet presAssocID="{E4D87340-2746-4035-A94D-EE25C8974D48}" presName="tx1" presStyleLbl="revTx" presStyleIdx="6" presStyleCnt="9"/>
      <dgm:spPr/>
    </dgm:pt>
    <dgm:pt modelId="{E1870309-A465-4CFB-B83A-D2E418D3D077}" type="pres">
      <dgm:prSet presAssocID="{E4D87340-2746-4035-A94D-EE25C8974D48}" presName="vert1" presStyleCnt="0"/>
      <dgm:spPr/>
    </dgm:pt>
    <dgm:pt modelId="{BA49B150-7B59-4F7C-8295-5DE8454B75E8}" type="pres">
      <dgm:prSet presAssocID="{BBAFDB41-88EA-4781-B5D5-EA7319C978AF}" presName="thickLine" presStyleLbl="alignNode1" presStyleIdx="7" presStyleCnt="9"/>
      <dgm:spPr/>
    </dgm:pt>
    <dgm:pt modelId="{846DDA7F-F6AB-4C88-A2D5-989C0C26222C}" type="pres">
      <dgm:prSet presAssocID="{BBAFDB41-88EA-4781-B5D5-EA7319C978AF}" presName="horz1" presStyleCnt="0"/>
      <dgm:spPr/>
    </dgm:pt>
    <dgm:pt modelId="{2F3CF68F-03B3-4A6B-A47B-6A5594AAD334}" type="pres">
      <dgm:prSet presAssocID="{BBAFDB41-88EA-4781-B5D5-EA7319C978AF}" presName="tx1" presStyleLbl="revTx" presStyleIdx="7" presStyleCnt="9"/>
      <dgm:spPr/>
    </dgm:pt>
    <dgm:pt modelId="{201AA5F3-71E3-4BF1-B1DE-141826FF6ED3}" type="pres">
      <dgm:prSet presAssocID="{BBAFDB41-88EA-4781-B5D5-EA7319C978AF}" presName="vert1" presStyleCnt="0"/>
      <dgm:spPr/>
    </dgm:pt>
    <dgm:pt modelId="{744D64CD-E19C-4B2D-A822-C347E642DAF5}" type="pres">
      <dgm:prSet presAssocID="{09C7F23A-069B-496D-B092-65E9B2F851FC}" presName="thickLine" presStyleLbl="alignNode1" presStyleIdx="8" presStyleCnt="9"/>
      <dgm:spPr/>
    </dgm:pt>
    <dgm:pt modelId="{8AE7485D-DCEA-48C6-98D4-FE703AFFEA86}" type="pres">
      <dgm:prSet presAssocID="{09C7F23A-069B-496D-B092-65E9B2F851FC}" presName="horz1" presStyleCnt="0"/>
      <dgm:spPr/>
    </dgm:pt>
    <dgm:pt modelId="{995CE25D-D203-448E-B19B-3D5FF78ECA87}" type="pres">
      <dgm:prSet presAssocID="{09C7F23A-069B-496D-B092-65E9B2F851FC}" presName="tx1" presStyleLbl="revTx" presStyleIdx="8" presStyleCnt="9"/>
      <dgm:spPr/>
    </dgm:pt>
    <dgm:pt modelId="{349EE48A-204B-40A5-9E2E-4C32342E9445}" type="pres">
      <dgm:prSet presAssocID="{09C7F23A-069B-496D-B092-65E9B2F851FC}" presName="vert1" presStyleCnt="0"/>
      <dgm:spPr/>
    </dgm:pt>
  </dgm:ptLst>
  <dgm:cxnLst>
    <dgm:cxn modelId="{9BAC671B-8C0E-44BA-A204-4A1BAED33988}" srcId="{7D2060D3-869B-43EF-AE5F-23BF712C94A2}" destId="{5D6314CA-B8B9-49F9-9E92-709304034CD2}" srcOrd="3" destOrd="0" parTransId="{CE31A396-4DC2-4029-9D2E-F00B15ED46AE}" sibTransId="{1861B3FB-1DB1-465E-BCE9-E9F3587902B8}"/>
    <dgm:cxn modelId="{5617911C-2BD9-4C6A-A548-DB9921C465AC}" srcId="{7D2060D3-869B-43EF-AE5F-23BF712C94A2}" destId="{1FB31598-7214-44AC-BC47-8E0775DFEC33}" srcOrd="1" destOrd="0" parTransId="{E491E18D-11F6-48F1-ADB0-255D9A50894A}" sibTransId="{92E5A09F-FD21-40D8-96DD-549D7C037BD9}"/>
    <dgm:cxn modelId="{A975201D-717C-4F89-B2FA-C2745C186103}" type="presOf" srcId="{1FB31598-7214-44AC-BC47-8E0775DFEC33}" destId="{AFE4203B-1AA2-43EB-B276-39B4E59F44EE}" srcOrd="0" destOrd="0" presId="urn:microsoft.com/office/officeart/2008/layout/LinedList"/>
    <dgm:cxn modelId="{F4ED7A23-5792-49A6-9F8A-94520987C255}" type="presOf" srcId="{54046D02-EB51-469D-A6E4-DA0DF02FAFE1}" destId="{3D8CBE7E-6376-4CB4-8FB7-C178192EBF60}" srcOrd="0" destOrd="0" presId="urn:microsoft.com/office/officeart/2008/layout/LinedList"/>
    <dgm:cxn modelId="{F3CDC02F-C0F8-483C-9BE6-2A6A4A1DC76A}" srcId="{7D2060D3-869B-43EF-AE5F-23BF712C94A2}" destId="{1B108581-2B14-4AC7-A6DE-3F8C5DF9A8B2}" srcOrd="0" destOrd="0" parTransId="{F23F2E35-D66F-4E67-A42F-BB72699F739C}" sibTransId="{E1E7FAF1-F32A-434C-84E2-1B35C5C26486}"/>
    <dgm:cxn modelId="{8D126732-7A09-4EB8-8457-A48AE774EC9D}" type="presOf" srcId="{1B108581-2B14-4AC7-A6DE-3F8C5DF9A8B2}" destId="{98CB63E1-A844-4AA8-B5C4-66BCDC41C3AF}" srcOrd="0" destOrd="0" presId="urn:microsoft.com/office/officeart/2008/layout/LinedList"/>
    <dgm:cxn modelId="{A8DC6A3B-4089-421F-B254-8630450E280A}" type="presOf" srcId="{09C7F23A-069B-496D-B092-65E9B2F851FC}" destId="{995CE25D-D203-448E-B19B-3D5FF78ECA87}" srcOrd="0" destOrd="0" presId="urn:microsoft.com/office/officeart/2008/layout/LinedList"/>
    <dgm:cxn modelId="{91B3513F-B4E9-4300-9714-81EA64DF008A}" srcId="{7D2060D3-869B-43EF-AE5F-23BF712C94A2}" destId="{4288CDFD-B070-4082-80FB-620C5BA2469A}" srcOrd="5" destOrd="0" parTransId="{7BDE99CE-C4DD-472A-A319-E7A1F31010D0}" sibTransId="{BE95F76B-DB7D-461E-BEEB-D233AD5CE15F}"/>
    <dgm:cxn modelId="{0F73B23F-42B5-422F-8C92-012057374FE4}" srcId="{7D2060D3-869B-43EF-AE5F-23BF712C94A2}" destId="{E4D87340-2746-4035-A94D-EE25C8974D48}" srcOrd="6" destOrd="0" parTransId="{8327A6ED-3FC9-41CE-9BA4-402F9827B5D2}" sibTransId="{58543304-B8E4-44EA-ABD1-58E41C7FD1B9}"/>
    <dgm:cxn modelId="{A2F8A85A-440F-4AFE-862F-7E0E00FD28F2}" type="presOf" srcId="{5D6314CA-B8B9-49F9-9E92-709304034CD2}" destId="{3282D6E5-31F0-4EB9-83DF-BECC6D5FDD15}" srcOrd="0" destOrd="0" presId="urn:microsoft.com/office/officeart/2008/layout/LinedList"/>
    <dgm:cxn modelId="{6170017C-A563-4440-B18A-8490A1A6A676}" srcId="{7D2060D3-869B-43EF-AE5F-23BF712C94A2}" destId="{54046D02-EB51-469D-A6E4-DA0DF02FAFE1}" srcOrd="2" destOrd="0" parTransId="{4768403B-8C82-4B42-9CEC-A8257BA3F5FA}" sibTransId="{4DBB1FD1-D716-4382-833E-D4391562284E}"/>
    <dgm:cxn modelId="{6B73287F-999A-4528-B0CD-E584995FFD30}" type="presOf" srcId="{DAF8FB2F-E975-4A8C-9104-F05B06ED5DEE}" destId="{FCCD0BA6-D914-4D61-ABD6-BFECA5F363AE}" srcOrd="0" destOrd="0" presId="urn:microsoft.com/office/officeart/2008/layout/LinedList"/>
    <dgm:cxn modelId="{C647A687-C69C-42D7-927C-1C3EDC81A797}" type="presOf" srcId="{BBAFDB41-88EA-4781-B5D5-EA7319C978AF}" destId="{2F3CF68F-03B3-4A6B-A47B-6A5594AAD334}" srcOrd="0" destOrd="0" presId="urn:microsoft.com/office/officeart/2008/layout/LinedList"/>
    <dgm:cxn modelId="{BE7163A1-E498-4CF9-AE1D-DF045DD89157}" srcId="{7D2060D3-869B-43EF-AE5F-23BF712C94A2}" destId="{DAF8FB2F-E975-4A8C-9104-F05B06ED5DEE}" srcOrd="4" destOrd="0" parTransId="{7E1DDFCE-559B-4647-A0BA-64D06939B149}" sibTransId="{39309567-FD20-4FE4-9B8C-A1BAECAF1839}"/>
    <dgm:cxn modelId="{CBC6C4BA-0CC1-4F0A-B84E-B15EA56EEEC4}" type="presOf" srcId="{7D2060D3-869B-43EF-AE5F-23BF712C94A2}" destId="{F3AB366C-2457-4633-BC76-C60CC220A02B}" srcOrd="0" destOrd="0" presId="urn:microsoft.com/office/officeart/2008/layout/LinedList"/>
    <dgm:cxn modelId="{BAD7C7BE-9E25-4253-99F5-4336346376F4}" srcId="{7D2060D3-869B-43EF-AE5F-23BF712C94A2}" destId="{BBAFDB41-88EA-4781-B5D5-EA7319C978AF}" srcOrd="7" destOrd="0" parTransId="{BE96DF7C-69A5-41FD-93C7-4DB353E2C7A8}" sibTransId="{30114508-87CC-4A14-8229-B0320E7AA709}"/>
    <dgm:cxn modelId="{127C00CA-29EA-4172-97B8-BED6E35BFD93}" type="presOf" srcId="{4288CDFD-B070-4082-80FB-620C5BA2469A}" destId="{CEDDCCCC-1DB6-4608-99E9-8E2954201C34}" srcOrd="0" destOrd="0" presId="urn:microsoft.com/office/officeart/2008/layout/LinedList"/>
    <dgm:cxn modelId="{A2EB05D0-8C33-445A-978F-C00558AE9F7B}" type="presOf" srcId="{E4D87340-2746-4035-A94D-EE25C8974D48}" destId="{23C4EE56-71B6-409B-AC78-87DE776493FA}" srcOrd="0" destOrd="0" presId="urn:microsoft.com/office/officeart/2008/layout/LinedList"/>
    <dgm:cxn modelId="{A6504EF0-406F-40E3-BDEA-90FE9B5A1DB9}" srcId="{7D2060D3-869B-43EF-AE5F-23BF712C94A2}" destId="{09C7F23A-069B-496D-B092-65E9B2F851FC}" srcOrd="8" destOrd="0" parTransId="{72C9EE29-1AE9-40A0-9772-7F6F47630BB7}" sibTransId="{436A9E39-BDBA-4718-9D56-498FD989A588}"/>
    <dgm:cxn modelId="{1373876D-D6B4-4177-802F-700EF07C8A66}" type="presParOf" srcId="{F3AB366C-2457-4633-BC76-C60CC220A02B}" destId="{3752D574-7EA4-4C8E-AE28-04FECED32A1B}" srcOrd="0" destOrd="0" presId="urn:microsoft.com/office/officeart/2008/layout/LinedList"/>
    <dgm:cxn modelId="{EEFEC15F-F264-4038-9C8D-D3ED63DB905F}" type="presParOf" srcId="{F3AB366C-2457-4633-BC76-C60CC220A02B}" destId="{D2F34465-EF79-4384-9618-FA7217D57E24}" srcOrd="1" destOrd="0" presId="urn:microsoft.com/office/officeart/2008/layout/LinedList"/>
    <dgm:cxn modelId="{F54126D5-8123-49FD-96E1-5DAC5650092A}" type="presParOf" srcId="{D2F34465-EF79-4384-9618-FA7217D57E24}" destId="{98CB63E1-A844-4AA8-B5C4-66BCDC41C3AF}" srcOrd="0" destOrd="0" presId="urn:microsoft.com/office/officeart/2008/layout/LinedList"/>
    <dgm:cxn modelId="{F1116DCD-14D6-4D6A-8DE1-82FA20D9CAE3}" type="presParOf" srcId="{D2F34465-EF79-4384-9618-FA7217D57E24}" destId="{8C4557D3-938B-4E3C-8E88-EE550A26519B}" srcOrd="1" destOrd="0" presId="urn:microsoft.com/office/officeart/2008/layout/LinedList"/>
    <dgm:cxn modelId="{625AD265-7EF7-46DE-B627-024096AB61D8}" type="presParOf" srcId="{F3AB366C-2457-4633-BC76-C60CC220A02B}" destId="{AE891A42-09FC-43B0-B86D-80F2F6684966}" srcOrd="2" destOrd="0" presId="urn:microsoft.com/office/officeart/2008/layout/LinedList"/>
    <dgm:cxn modelId="{9D6F2924-8DBA-427B-9F1C-120EC56B1848}" type="presParOf" srcId="{F3AB366C-2457-4633-BC76-C60CC220A02B}" destId="{E515BBA3-2578-42B3-B751-7E6C3618D401}" srcOrd="3" destOrd="0" presId="urn:microsoft.com/office/officeart/2008/layout/LinedList"/>
    <dgm:cxn modelId="{009466E4-3CC3-4E03-8907-6279CBCB6C35}" type="presParOf" srcId="{E515BBA3-2578-42B3-B751-7E6C3618D401}" destId="{AFE4203B-1AA2-43EB-B276-39B4E59F44EE}" srcOrd="0" destOrd="0" presId="urn:microsoft.com/office/officeart/2008/layout/LinedList"/>
    <dgm:cxn modelId="{36DDC5B6-1CF3-4871-9AC2-B2DAD8D5CD55}" type="presParOf" srcId="{E515BBA3-2578-42B3-B751-7E6C3618D401}" destId="{EEB7AE76-05DD-4A80-823B-A8927880654E}" srcOrd="1" destOrd="0" presId="urn:microsoft.com/office/officeart/2008/layout/LinedList"/>
    <dgm:cxn modelId="{4DCE65AE-97A2-4EE9-A8B0-C61798847FC0}" type="presParOf" srcId="{F3AB366C-2457-4633-BC76-C60CC220A02B}" destId="{60CB17E4-1303-47DF-BB64-DD76CC5AEEB4}" srcOrd="4" destOrd="0" presId="urn:microsoft.com/office/officeart/2008/layout/LinedList"/>
    <dgm:cxn modelId="{F221AEE9-D84E-4C5A-A28B-00828C640173}" type="presParOf" srcId="{F3AB366C-2457-4633-BC76-C60CC220A02B}" destId="{3C012E8A-25E5-4B5C-9998-C045B70EC8B4}" srcOrd="5" destOrd="0" presId="urn:microsoft.com/office/officeart/2008/layout/LinedList"/>
    <dgm:cxn modelId="{647EB38A-D4C3-4174-8DBF-5B10A1FFC7FA}" type="presParOf" srcId="{3C012E8A-25E5-4B5C-9998-C045B70EC8B4}" destId="{3D8CBE7E-6376-4CB4-8FB7-C178192EBF60}" srcOrd="0" destOrd="0" presId="urn:microsoft.com/office/officeart/2008/layout/LinedList"/>
    <dgm:cxn modelId="{EDAB2EED-FE7D-4743-B912-6D11FC2053DD}" type="presParOf" srcId="{3C012E8A-25E5-4B5C-9998-C045B70EC8B4}" destId="{F090723C-796F-42B4-B27A-2E364DB38FF4}" srcOrd="1" destOrd="0" presId="urn:microsoft.com/office/officeart/2008/layout/LinedList"/>
    <dgm:cxn modelId="{90EFC6FA-8575-4969-8B4A-D18E0AF97F4B}" type="presParOf" srcId="{F3AB366C-2457-4633-BC76-C60CC220A02B}" destId="{F59870BB-29B4-41A0-8FFB-2EE04B454C70}" srcOrd="6" destOrd="0" presId="urn:microsoft.com/office/officeart/2008/layout/LinedList"/>
    <dgm:cxn modelId="{DDB619BF-8F01-432A-8B06-FB7B477939CF}" type="presParOf" srcId="{F3AB366C-2457-4633-BC76-C60CC220A02B}" destId="{E263A065-23C6-4B03-BA77-0C6310FB4E9D}" srcOrd="7" destOrd="0" presId="urn:microsoft.com/office/officeart/2008/layout/LinedList"/>
    <dgm:cxn modelId="{07549A21-CAE4-49E1-AC02-2A62B9838EFB}" type="presParOf" srcId="{E263A065-23C6-4B03-BA77-0C6310FB4E9D}" destId="{3282D6E5-31F0-4EB9-83DF-BECC6D5FDD15}" srcOrd="0" destOrd="0" presId="urn:microsoft.com/office/officeart/2008/layout/LinedList"/>
    <dgm:cxn modelId="{480FCCAA-983F-4B1E-85D0-C4F7DC8523DA}" type="presParOf" srcId="{E263A065-23C6-4B03-BA77-0C6310FB4E9D}" destId="{6F7A471F-5C75-43C7-A29C-910DD56B75BB}" srcOrd="1" destOrd="0" presId="urn:microsoft.com/office/officeart/2008/layout/LinedList"/>
    <dgm:cxn modelId="{4A98FA03-AC6B-48FA-AEE1-B8DDD443B2F7}" type="presParOf" srcId="{F3AB366C-2457-4633-BC76-C60CC220A02B}" destId="{FC69AC28-45F6-4ED6-853E-1F63ADF54928}" srcOrd="8" destOrd="0" presId="urn:microsoft.com/office/officeart/2008/layout/LinedList"/>
    <dgm:cxn modelId="{EA8BFF58-0A87-4275-84D0-9CDD01FD9EC7}" type="presParOf" srcId="{F3AB366C-2457-4633-BC76-C60CC220A02B}" destId="{DDE98FE2-585A-4049-8765-EC0F00512B1D}" srcOrd="9" destOrd="0" presId="urn:microsoft.com/office/officeart/2008/layout/LinedList"/>
    <dgm:cxn modelId="{0675705D-BC82-44C9-999D-B81EF9D60CB6}" type="presParOf" srcId="{DDE98FE2-585A-4049-8765-EC0F00512B1D}" destId="{FCCD0BA6-D914-4D61-ABD6-BFECA5F363AE}" srcOrd="0" destOrd="0" presId="urn:microsoft.com/office/officeart/2008/layout/LinedList"/>
    <dgm:cxn modelId="{C7D4A719-A7A0-42B4-AC15-F5F379D9764E}" type="presParOf" srcId="{DDE98FE2-585A-4049-8765-EC0F00512B1D}" destId="{4CEE2B7B-A4D0-4E39-BE15-E03FD53550C3}" srcOrd="1" destOrd="0" presId="urn:microsoft.com/office/officeart/2008/layout/LinedList"/>
    <dgm:cxn modelId="{9F8E169D-5D1C-4B0A-9CA4-11632D551F7A}" type="presParOf" srcId="{F3AB366C-2457-4633-BC76-C60CC220A02B}" destId="{EDA1A7B8-EF2E-4BD8-8DC2-E91CFC768FA5}" srcOrd="10" destOrd="0" presId="urn:microsoft.com/office/officeart/2008/layout/LinedList"/>
    <dgm:cxn modelId="{13AD400A-14A7-404C-9CA1-ED05C2D0FFD5}" type="presParOf" srcId="{F3AB366C-2457-4633-BC76-C60CC220A02B}" destId="{9DA16087-0C26-49D7-B2DC-FB293823AA1B}" srcOrd="11" destOrd="0" presId="urn:microsoft.com/office/officeart/2008/layout/LinedList"/>
    <dgm:cxn modelId="{48CF0B96-4B5A-4ED3-B572-961D45B883CC}" type="presParOf" srcId="{9DA16087-0C26-49D7-B2DC-FB293823AA1B}" destId="{CEDDCCCC-1DB6-4608-99E9-8E2954201C34}" srcOrd="0" destOrd="0" presId="urn:microsoft.com/office/officeart/2008/layout/LinedList"/>
    <dgm:cxn modelId="{68882C42-9768-4D25-97F5-85D1DE933ED7}" type="presParOf" srcId="{9DA16087-0C26-49D7-B2DC-FB293823AA1B}" destId="{007E7D26-E41B-4DEB-A276-6C08B067B638}" srcOrd="1" destOrd="0" presId="urn:microsoft.com/office/officeart/2008/layout/LinedList"/>
    <dgm:cxn modelId="{9ACABC0A-7D8C-44DC-A815-D1F2609713C4}" type="presParOf" srcId="{F3AB366C-2457-4633-BC76-C60CC220A02B}" destId="{8532A10F-4DA9-4654-A35A-623589CD74F0}" srcOrd="12" destOrd="0" presId="urn:microsoft.com/office/officeart/2008/layout/LinedList"/>
    <dgm:cxn modelId="{C234FD45-562E-4231-8722-B55C4C7EAD8A}" type="presParOf" srcId="{F3AB366C-2457-4633-BC76-C60CC220A02B}" destId="{DA2FF4B3-3070-4DD3-AB84-B7177CB5383B}" srcOrd="13" destOrd="0" presId="urn:microsoft.com/office/officeart/2008/layout/LinedList"/>
    <dgm:cxn modelId="{40728F8D-D0D1-4942-B22C-643E2AC92465}" type="presParOf" srcId="{DA2FF4B3-3070-4DD3-AB84-B7177CB5383B}" destId="{23C4EE56-71B6-409B-AC78-87DE776493FA}" srcOrd="0" destOrd="0" presId="urn:microsoft.com/office/officeart/2008/layout/LinedList"/>
    <dgm:cxn modelId="{CEAAE8B2-8009-44D5-9C1F-A5E23D969E1B}" type="presParOf" srcId="{DA2FF4B3-3070-4DD3-AB84-B7177CB5383B}" destId="{E1870309-A465-4CFB-B83A-D2E418D3D077}" srcOrd="1" destOrd="0" presId="urn:microsoft.com/office/officeart/2008/layout/LinedList"/>
    <dgm:cxn modelId="{FD4762C5-3F21-4CD4-8935-7EFDCF265264}" type="presParOf" srcId="{F3AB366C-2457-4633-BC76-C60CC220A02B}" destId="{BA49B150-7B59-4F7C-8295-5DE8454B75E8}" srcOrd="14" destOrd="0" presId="urn:microsoft.com/office/officeart/2008/layout/LinedList"/>
    <dgm:cxn modelId="{142980A3-5E59-4482-BE8C-3984E44EC004}" type="presParOf" srcId="{F3AB366C-2457-4633-BC76-C60CC220A02B}" destId="{846DDA7F-F6AB-4C88-A2D5-989C0C26222C}" srcOrd="15" destOrd="0" presId="urn:microsoft.com/office/officeart/2008/layout/LinedList"/>
    <dgm:cxn modelId="{CC8866D9-EB3B-4C35-A960-D0FF2E38BDAC}" type="presParOf" srcId="{846DDA7F-F6AB-4C88-A2D5-989C0C26222C}" destId="{2F3CF68F-03B3-4A6B-A47B-6A5594AAD334}" srcOrd="0" destOrd="0" presId="urn:microsoft.com/office/officeart/2008/layout/LinedList"/>
    <dgm:cxn modelId="{70944CA2-E547-4214-8C12-518A222572CC}" type="presParOf" srcId="{846DDA7F-F6AB-4C88-A2D5-989C0C26222C}" destId="{201AA5F3-71E3-4BF1-B1DE-141826FF6ED3}" srcOrd="1" destOrd="0" presId="urn:microsoft.com/office/officeart/2008/layout/LinedList"/>
    <dgm:cxn modelId="{87FFE979-84D7-41D0-9A65-9980F2ADDC66}" type="presParOf" srcId="{F3AB366C-2457-4633-BC76-C60CC220A02B}" destId="{744D64CD-E19C-4B2D-A822-C347E642DAF5}" srcOrd="16" destOrd="0" presId="urn:microsoft.com/office/officeart/2008/layout/LinedList"/>
    <dgm:cxn modelId="{B82FAAAA-C658-4299-9E2F-ECF596F1E1F1}" type="presParOf" srcId="{F3AB366C-2457-4633-BC76-C60CC220A02B}" destId="{8AE7485D-DCEA-48C6-98D4-FE703AFFEA86}" srcOrd="17" destOrd="0" presId="urn:microsoft.com/office/officeart/2008/layout/LinedList"/>
    <dgm:cxn modelId="{69AFDE45-358B-4D0F-BA11-D7E510453719}" type="presParOf" srcId="{8AE7485D-DCEA-48C6-98D4-FE703AFFEA86}" destId="{995CE25D-D203-448E-B19B-3D5FF78ECA87}" srcOrd="0" destOrd="0" presId="urn:microsoft.com/office/officeart/2008/layout/LinedList"/>
    <dgm:cxn modelId="{DC902979-3B83-411A-9825-A57665392C62}" type="presParOf" srcId="{8AE7485D-DCEA-48C6-98D4-FE703AFFEA86}" destId="{349EE48A-204B-40A5-9E2E-4C32342E94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CAB05-B7FE-415A-B640-94742CAF329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9FA0FA-B17F-4B44-A13A-CAE33156CB0A}">
      <dgm:prSet/>
      <dgm:spPr/>
      <dgm:t>
        <a:bodyPr/>
        <a:lstStyle/>
        <a:p>
          <a:r>
            <a:rPr lang="en-GB" i="1" dirty="0"/>
            <a:t>“Time” </a:t>
          </a:r>
          <a:r>
            <a:rPr lang="en-GB" dirty="0"/>
            <a:t>– </a:t>
          </a:r>
          <a:r>
            <a:rPr lang="en-GB" b="1" dirty="0"/>
            <a:t>3%</a:t>
          </a:r>
          <a:endParaRPr lang="en-US" dirty="0"/>
        </a:p>
      </dgm:t>
    </dgm:pt>
    <dgm:pt modelId="{5E8B94E2-F9C4-40F7-933B-9FD95E684604}" type="parTrans" cxnId="{D94935F4-5BA0-4295-9337-0ABA9AFD0270}">
      <dgm:prSet/>
      <dgm:spPr/>
      <dgm:t>
        <a:bodyPr/>
        <a:lstStyle/>
        <a:p>
          <a:endParaRPr lang="en-US"/>
        </a:p>
      </dgm:t>
    </dgm:pt>
    <dgm:pt modelId="{F5409F7F-E04E-4915-8754-02B4BE745893}" type="sibTrans" cxnId="{D94935F4-5BA0-4295-9337-0ABA9AFD0270}">
      <dgm:prSet/>
      <dgm:spPr/>
      <dgm:t>
        <a:bodyPr/>
        <a:lstStyle/>
        <a:p>
          <a:endParaRPr lang="en-US"/>
        </a:p>
      </dgm:t>
    </dgm:pt>
    <dgm:pt modelId="{FE15B019-EF5F-4E85-B29A-2266472CBE0A}">
      <dgm:prSet/>
      <dgm:spPr/>
      <dgm:t>
        <a:bodyPr/>
        <a:lstStyle/>
        <a:p>
          <a:r>
            <a:rPr lang="en-GB" i="1" dirty="0"/>
            <a:t>“My business?” </a:t>
          </a:r>
          <a:r>
            <a:rPr lang="en-GB" dirty="0"/>
            <a:t>– </a:t>
          </a:r>
          <a:r>
            <a:rPr lang="en-GB" b="1" dirty="0"/>
            <a:t>11%</a:t>
          </a:r>
          <a:endParaRPr lang="en-US" dirty="0"/>
        </a:p>
      </dgm:t>
    </dgm:pt>
    <dgm:pt modelId="{479B196B-E5A3-4B38-BD25-AC5092A31E8C}" type="parTrans" cxnId="{9D0D79E7-CC41-49B0-918A-B71DB663386B}">
      <dgm:prSet/>
      <dgm:spPr/>
      <dgm:t>
        <a:bodyPr/>
        <a:lstStyle/>
        <a:p>
          <a:endParaRPr lang="en-US"/>
        </a:p>
      </dgm:t>
    </dgm:pt>
    <dgm:pt modelId="{031E07D3-C332-4030-AEB4-DCA94E4C6252}" type="sibTrans" cxnId="{9D0D79E7-CC41-49B0-918A-B71DB663386B}">
      <dgm:prSet/>
      <dgm:spPr/>
      <dgm:t>
        <a:bodyPr/>
        <a:lstStyle/>
        <a:p>
          <a:endParaRPr lang="en-US"/>
        </a:p>
      </dgm:t>
    </dgm:pt>
    <dgm:pt modelId="{B513AFAB-ACE6-442A-9F01-E8B5A6B20647}">
      <dgm:prSet/>
      <dgm:spPr/>
      <dgm:t>
        <a:bodyPr/>
        <a:lstStyle/>
        <a:p>
          <a:r>
            <a:rPr lang="en-GB" i="1" dirty="0"/>
            <a:t>“Not sure who to talk to” </a:t>
          </a:r>
          <a:r>
            <a:rPr lang="en-GB" dirty="0"/>
            <a:t>– </a:t>
          </a:r>
          <a:r>
            <a:rPr lang="en-GB" b="1" dirty="0"/>
            <a:t>23%</a:t>
          </a:r>
          <a:r>
            <a:rPr lang="en-GB" dirty="0"/>
            <a:t> </a:t>
          </a:r>
          <a:endParaRPr lang="en-US" dirty="0"/>
        </a:p>
      </dgm:t>
    </dgm:pt>
    <dgm:pt modelId="{D63DFF10-EAD9-43E8-B78F-A084B138284A}" type="parTrans" cxnId="{2A095EE1-40F4-40F1-99AD-8B388C7F63B6}">
      <dgm:prSet/>
      <dgm:spPr/>
      <dgm:t>
        <a:bodyPr/>
        <a:lstStyle/>
        <a:p>
          <a:endParaRPr lang="en-US"/>
        </a:p>
      </dgm:t>
    </dgm:pt>
    <dgm:pt modelId="{96274BEB-A391-4C5F-8B84-9B0BBCBA4FAE}" type="sibTrans" cxnId="{2A095EE1-40F4-40F1-99AD-8B388C7F63B6}">
      <dgm:prSet/>
      <dgm:spPr/>
      <dgm:t>
        <a:bodyPr/>
        <a:lstStyle/>
        <a:p>
          <a:endParaRPr lang="en-US"/>
        </a:p>
      </dgm:t>
    </dgm:pt>
    <dgm:pt modelId="{D8F4EF71-CEDC-4A4C-B803-8990B7C38C40}">
      <dgm:prSet/>
      <dgm:spPr/>
      <dgm:t>
        <a:bodyPr/>
        <a:lstStyle/>
        <a:p>
          <a:r>
            <a:rPr lang="en-GB" i="1" dirty="0"/>
            <a:t>“Not serious enough” </a:t>
          </a:r>
          <a:r>
            <a:rPr lang="en-GB" dirty="0"/>
            <a:t>– </a:t>
          </a:r>
          <a:r>
            <a:rPr lang="en-GB" b="1" dirty="0"/>
            <a:t>25%</a:t>
          </a:r>
          <a:endParaRPr lang="en-US" dirty="0"/>
        </a:p>
      </dgm:t>
    </dgm:pt>
    <dgm:pt modelId="{FBCD81A3-2885-4592-9E83-16EF1C05123B}" type="parTrans" cxnId="{20053E37-A95C-457A-83AB-694525133AA3}">
      <dgm:prSet/>
      <dgm:spPr/>
      <dgm:t>
        <a:bodyPr/>
        <a:lstStyle/>
        <a:p>
          <a:endParaRPr lang="en-US"/>
        </a:p>
      </dgm:t>
    </dgm:pt>
    <dgm:pt modelId="{9AD312A0-03C0-4D08-B3FD-5B96CAFEC9C0}" type="sibTrans" cxnId="{20053E37-A95C-457A-83AB-694525133AA3}">
      <dgm:prSet/>
      <dgm:spPr/>
      <dgm:t>
        <a:bodyPr/>
        <a:lstStyle/>
        <a:p>
          <a:endParaRPr lang="en-US"/>
        </a:p>
      </dgm:t>
    </dgm:pt>
    <dgm:pt modelId="{98EB2A5F-93A9-431C-A011-D44AC116667C}">
      <dgm:prSet/>
      <dgm:spPr/>
      <dgm:t>
        <a:bodyPr/>
        <a:lstStyle/>
        <a:p>
          <a:r>
            <a:rPr lang="en-GB" i="1" dirty="0"/>
            <a:t>“Scared of outcome”- </a:t>
          </a:r>
          <a:r>
            <a:rPr lang="en-GB" b="1" dirty="0"/>
            <a:t>39%</a:t>
          </a:r>
          <a:endParaRPr lang="en-US" dirty="0"/>
        </a:p>
      </dgm:t>
    </dgm:pt>
    <dgm:pt modelId="{16A29469-8C8E-4035-854F-2E6F834214E1}" type="parTrans" cxnId="{943FC832-8DC0-4CFE-861D-0FAEBD352650}">
      <dgm:prSet/>
      <dgm:spPr/>
      <dgm:t>
        <a:bodyPr/>
        <a:lstStyle/>
        <a:p>
          <a:endParaRPr lang="en-US"/>
        </a:p>
      </dgm:t>
    </dgm:pt>
    <dgm:pt modelId="{A0E45C25-82BB-48BE-98E5-A80B730C289B}" type="sibTrans" cxnId="{943FC832-8DC0-4CFE-861D-0FAEBD352650}">
      <dgm:prSet/>
      <dgm:spPr/>
      <dgm:t>
        <a:bodyPr/>
        <a:lstStyle/>
        <a:p>
          <a:endParaRPr lang="en-US"/>
        </a:p>
      </dgm:t>
    </dgm:pt>
    <dgm:pt modelId="{D0270075-7D09-4580-9980-7836C5F858AD}" type="pres">
      <dgm:prSet presAssocID="{485CAB05-B7FE-415A-B640-94742CAF3298}" presName="vert0" presStyleCnt="0">
        <dgm:presLayoutVars>
          <dgm:dir/>
          <dgm:animOne val="branch"/>
          <dgm:animLvl val="lvl"/>
        </dgm:presLayoutVars>
      </dgm:prSet>
      <dgm:spPr/>
    </dgm:pt>
    <dgm:pt modelId="{60CABDE4-D9D7-4E08-9358-D7CB709D16CD}" type="pres">
      <dgm:prSet presAssocID="{659FA0FA-B17F-4B44-A13A-CAE33156CB0A}" presName="thickLine" presStyleLbl="alignNode1" presStyleIdx="0" presStyleCnt="5"/>
      <dgm:spPr/>
    </dgm:pt>
    <dgm:pt modelId="{02366129-4E7B-444A-B296-DCC31B7E9A6B}" type="pres">
      <dgm:prSet presAssocID="{659FA0FA-B17F-4B44-A13A-CAE33156CB0A}" presName="horz1" presStyleCnt="0"/>
      <dgm:spPr/>
    </dgm:pt>
    <dgm:pt modelId="{960504FD-A3E6-4CDC-837A-419FE97E1A59}" type="pres">
      <dgm:prSet presAssocID="{659FA0FA-B17F-4B44-A13A-CAE33156CB0A}" presName="tx1" presStyleLbl="revTx" presStyleIdx="0" presStyleCnt="5"/>
      <dgm:spPr/>
    </dgm:pt>
    <dgm:pt modelId="{C42A6485-EF85-4EB4-8F2F-C5BFB62D0271}" type="pres">
      <dgm:prSet presAssocID="{659FA0FA-B17F-4B44-A13A-CAE33156CB0A}" presName="vert1" presStyleCnt="0"/>
      <dgm:spPr/>
    </dgm:pt>
    <dgm:pt modelId="{CDBA2C6C-060C-4D96-BE79-926D48083BEF}" type="pres">
      <dgm:prSet presAssocID="{FE15B019-EF5F-4E85-B29A-2266472CBE0A}" presName="thickLine" presStyleLbl="alignNode1" presStyleIdx="1" presStyleCnt="5"/>
      <dgm:spPr/>
    </dgm:pt>
    <dgm:pt modelId="{41B6AEF2-B54C-44A9-8C24-0D14A8A2CF5B}" type="pres">
      <dgm:prSet presAssocID="{FE15B019-EF5F-4E85-B29A-2266472CBE0A}" presName="horz1" presStyleCnt="0"/>
      <dgm:spPr/>
    </dgm:pt>
    <dgm:pt modelId="{FCDBE039-DD4D-4899-8255-3924D38E2432}" type="pres">
      <dgm:prSet presAssocID="{FE15B019-EF5F-4E85-B29A-2266472CBE0A}" presName="tx1" presStyleLbl="revTx" presStyleIdx="1" presStyleCnt="5"/>
      <dgm:spPr/>
    </dgm:pt>
    <dgm:pt modelId="{E47302F8-A660-41C0-BDA6-8267DD70BDD1}" type="pres">
      <dgm:prSet presAssocID="{FE15B019-EF5F-4E85-B29A-2266472CBE0A}" presName="vert1" presStyleCnt="0"/>
      <dgm:spPr/>
    </dgm:pt>
    <dgm:pt modelId="{065DD084-A11C-4BDD-ACA0-9E49ED454EFF}" type="pres">
      <dgm:prSet presAssocID="{B513AFAB-ACE6-442A-9F01-E8B5A6B20647}" presName="thickLine" presStyleLbl="alignNode1" presStyleIdx="2" presStyleCnt="5"/>
      <dgm:spPr/>
    </dgm:pt>
    <dgm:pt modelId="{E998D6F1-5D71-49B2-B0BB-61F1D26E18F4}" type="pres">
      <dgm:prSet presAssocID="{B513AFAB-ACE6-442A-9F01-E8B5A6B20647}" presName="horz1" presStyleCnt="0"/>
      <dgm:spPr/>
    </dgm:pt>
    <dgm:pt modelId="{81CDEBA5-E684-48A0-85AD-930A3DCD0174}" type="pres">
      <dgm:prSet presAssocID="{B513AFAB-ACE6-442A-9F01-E8B5A6B20647}" presName="tx1" presStyleLbl="revTx" presStyleIdx="2" presStyleCnt="5"/>
      <dgm:spPr/>
    </dgm:pt>
    <dgm:pt modelId="{B456F6AE-8976-4A82-904E-A69168324326}" type="pres">
      <dgm:prSet presAssocID="{B513AFAB-ACE6-442A-9F01-E8B5A6B20647}" presName="vert1" presStyleCnt="0"/>
      <dgm:spPr/>
    </dgm:pt>
    <dgm:pt modelId="{359256D3-2398-4668-A52A-ACB0E165E928}" type="pres">
      <dgm:prSet presAssocID="{D8F4EF71-CEDC-4A4C-B803-8990B7C38C40}" presName="thickLine" presStyleLbl="alignNode1" presStyleIdx="3" presStyleCnt="5"/>
      <dgm:spPr/>
    </dgm:pt>
    <dgm:pt modelId="{CCD32904-B459-45F3-86E2-44E9379068BF}" type="pres">
      <dgm:prSet presAssocID="{D8F4EF71-CEDC-4A4C-B803-8990B7C38C40}" presName="horz1" presStyleCnt="0"/>
      <dgm:spPr/>
    </dgm:pt>
    <dgm:pt modelId="{E479E1A6-2A9E-4EB3-B0C4-36398241564D}" type="pres">
      <dgm:prSet presAssocID="{D8F4EF71-CEDC-4A4C-B803-8990B7C38C40}" presName="tx1" presStyleLbl="revTx" presStyleIdx="3" presStyleCnt="5"/>
      <dgm:spPr/>
    </dgm:pt>
    <dgm:pt modelId="{482452D2-765B-486D-B922-2F6825BAB391}" type="pres">
      <dgm:prSet presAssocID="{D8F4EF71-CEDC-4A4C-B803-8990B7C38C40}" presName="vert1" presStyleCnt="0"/>
      <dgm:spPr/>
    </dgm:pt>
    <dgm:pt modelId="{25A4FE1E-69F6-4CC4-A07E-E8A0DC74FFE7}" type="pres">
      <dgm:prSet presAssocID="{98EB2A5F-93A9-431C-A011-D44AC116667C}" presName="thickLine" presStyleLbl="alignNode1" presStyleIdx="4" presStyleCnt="5"/>
      <dgm:spPr/>
    </dgm:pt>
    <dgm:pt modelId="{B6EA7EC1-BE77-4072-8273-06A8A48A3E0B}" type="pres">
      <dgm:prSet presAssocID="{98EB2A5F-93A9-431C-A011-D44AC116667C}" presName="horz1" presStyleCnt="0"/>
      <dgm:spPr/>
    </dgm:pt>
    <dgm:pt modelId="{EE310927-A942-487C-BE2D-AD2A4B7D17F0}" type="pres">
      <dgm:prSet presAssocID="{98EB2A5F-93A9-431C-A011-D44AC116667C}" presName="tx1" presStyleLbl="revTx" presStyleIdx="4" presStyleCnt="5"/>
      <dgm:spPr/>
    </dgm:pt>
    <dgm:pt modelId="{8A23A534-8A6B-4CED-8806-162BB1BC6073}" type="pres">
      <dgm:prSet presAssocID="{98EB2A5F-93A9-431C-A011-D44AC116667C}" presName="vert1" presStyleCnt="0"/>
      <dgm:spPr/>
    </dgm:pt>
  </dgm:ptLst>
  <dgm:cxnLst>
    <dgm:cxn modelId="{EF033028-79E9-4E78-BD93-FFD0C492B4E6}" type="presOf" srcId="{FE15B019-EF5F-4E85-B29A-2266472CBE0A}" destId="{FCDBE039-DD4D-4899-8255-3924D38E2432}" srcOrd="0" destOrd="0" presId="urn:microsoft.com/office/officeart/2008/layout/LinedList"/>
    <dgm:cxn modelId="{943FC832-8DC0-4CFE-861D-0FAEBD352650}" srcId="{485CAB05-B7FE-415A-B640-94742CAF3298}" destId="{98EB2A5F-93A9-431C-A011-D44AC116667C}" srcOrd="4" destOrd="0" parTransId="{16A29469-8C8E-4035-854F-2E6F834214E1}" sibTransId="{A0E45C25-82BB-48BE-98E5-A80B730C289B}"/>
    <dgm:cxn modelId="{20053E37-A95C-457A-83AB-694525133AA3}" srcId="{485CAB05-B7FE-415A-B640-94742CAF3298}" destId="{D8F4EF71-CEDC-4A4C-B803-8990B7C38C40}" srcOrd="3" destOrd="0" parTransId="{FBCD81A3-2885-4592-9E83-16EF1C05123B}" sibTransId="{9AD312A0-03C0-4D08-B3FD-5B96CAFEC9C0}"/>
    <dgm:cxn modelId="{B289FD6C-A77D-42C9-A8EF-2BB84BBA617F}" type="presOf" srcId="{D8F4EF71-CEDC-4A4C-B803-8990B7C38C40}" destId="{E479E1A6-2A9E-4EB3-B0C4-36398241564D}" srcOrd="0" destOrd="0" presId="urn:microsoft.com/office/officeart/2008/layout/LinedList"/>
    <dgm:cxn modelId="{FD920E56-5F9D-4981-A17B-7E4EA309A697}" type="presOf" srcId="{485CAB05-B7FE-415A-B640-94742CAF3298}" destId="{D0270075-7D09-4580-9980-7836C5F858AD}" srcOrd="0" destOrd="0" presId="urn:microsoft.com/office/officeart/2008/layout/LinedList"/>
    <dgm:cxn modelId="{6D76AA59-01FF-413F-972C-0A136D513411}" type="presOf" srcId="{98EB2A5F-93A9-431C-A011-D44AC116667C}" destId="{EE310927-A942-487C-BE2D-AD2A4B7D17F0}" srcOrd="0" destOrd="0" presId="urn:microsoft.com/office/officeart/2008/layout/LinedList"/>
    <dgm:cxn modelId="{EA87ACC4-24D9-458B-8824-E7EA05DF5500}" type="presOf" srcId="{659FA0FA-B17F-4B44-A13A-CAE33156CB0A}" destId="{960504FD-A3E6-4CDC-837A-419FE97E1A59}" srcOrd="0" destOrd="0" presId="urn:microsoft.com/office/officeart/2008/layout/LinedList"/>
    <dgm:cxn modelId="{335A9CC7-D226-4D6B-943B-E6296C71DFBB}" type="presOf" srcId="{B513AFAB-ACE6-442A-9F01-E8B5A6B20647}" destId="{81CDEBA5-E684-48A0-85AD-930A3DCD0174}" srcOrd="0" destOrd="0" presId="urn:microsoft.com/office/officeart/2008/layout/LinedList"/>
    <dgm:cxn modelId="{2A095EE1-40F4-40F1-99AD-8B388C7F63B6}" srcId="{485CAB05-B7FE-415A-B640-94742CAF3298}" destId="{B513AFAB-ACE6-442A-9F01-E8B5A6B20647}" srcOrd="2" destOrd="0" parTransId="{D63DFF10-EAD9-43E8-B78F-A084B138284A}" sibTransId="{96274BEB-A391-4C5F-8B84-9B0BBCBA4FAE}"/>
    <dgm:cxn modelId="{9D0D79E7-CC41-49B0-918A-B71DB663386B}" srcId="{485CAB05-B7FE-415A-B640-94742CAF3298}" destId="{FE15B019-EF5F-4E85-B29A-2266472CBE0A}" srcOrd="1" destOrd="0" parTransId="{479B196B-E5A3-4B38-BD25-AC5092A31E8C}" sibTransId="{031E07D3-C332-4030-AEB4-DCA94E4C6252}"/>
    <dgm:cxn modelId="{D94935F4-5BA0-4295-9337-0ABA9AFD0270}" srcId="{485CAB05-B7FE-415A-B640-94742CAF3298}" destId="{659FA0FA-B17F-4B44-A13A-CAE33156CB0A}" srcOrd="0" destOrd="0" parTransId="{5E8B94E2-F9C4-40F7-933B-9FD95E684604}" sibTransId="{F5409F7F-E04E-4915-8754-02B4BE745893}"/>
    <dgm:cxn modelId="{DFC703A1-0B8D-4404-8915-9F3630D04730}" type="presParOf" srcId="{D0270075-7D09-4580-9980-7836C5F858AD}" destId="{60CABDE4-D9D7-4E08-9358-D7CB709D16CD}" srcOrd="0" destOrd="0" presId="urn:microsoft.com/office/officeart/2008/layout/LinedList"/>
    <dgm:cxn modelId="{7D792202-3970-400C-9EA3-56F165C422FE}" type="presParOf" srcId="{D0270075-7D09-4580-9980-7836C5F858AD}" destId="{02366129-4E7B-444A-B296-DCC31B7E9A6B}" srcOrd="1" destOrd="0" presId="urn:microsoft.com/office/officeart/2008/layout/LinedList"/>
    <dgm:cxn modelId="{CF700908-0D9D-4D78-9391-2D24F23F27E7}" type="presParOf" srcId="{02366129-4E7B-444A-B296-DCC31B7E9A6B}" destId="{960504FD-A3E6-4CDC-837A-419FE97E1A59}" srcOrd="0" destOrd="0" presId="urn:microsoft.com/office/officeart/2008/layout/LinedList"/>
    <dgm:cxn modelId="{EE7C6A58-060A-4769-8C8F-F9DECF50D7C5}" type="presParOf" srcId="{02366129-4E7B-444A-B296-DCC31B7E9A6B}" destId="{C42A6485-EF85-4EB4-8F2F-C5BFB62D0271}" srcOrd="1" destOrd="0" presId="urn:microsoft.com/office/officeart/2008/layout/LinedList"/>
    <dgm:cxn modelId="{FE697DE3-BFA1-4329-AEF0-799101B6A37B}" type="presParOf" srcId="{D0270075-7D09-4580-9980-7836C5F858AD}" destId="{CDBA2C6C-060C-4D96-BE79-926D48083BEF}" srcOrd="2" destOrd="0" presId="urn:microsoft.com/office/officeart/2008/layout/LinedList"/>
    <dgm:cxn modelId="{691E1EC7-65BA-4783-BB0D-61EFA146870B}" type="presParOf" srcId="{D0270075-7D09-4580-9980-7836C5F858AD}" destId="{41B6AEF2-B54C-44A9-8C24-0D14A8A2CF5B}" srcOrd="3" destOrd="0" presId="urn:microsoft.com/office/officeart/2008/layout/LinedList"/>
    <dgm:cxn modelId="{24116992-5EE9-494F-818E-445A9AFEC452}" type="presParOf" srcId="{41B6AEF2-B54C-44A9-8C24-0D14A8A2CF5B}" destId="{FCDBE039-DD4D-4899-8255-3924D38E2432}" srcOrd="0" destOrd="0" presId="urn:microsoft.com/office/officeart/2008/layout/LinedList"/>
    <dgm:cxn modelId="{42C2DFED-3971-4473-A2D5-E7AEE32B68AD}" type="presParOf" srcId="{41B6AEF2-B54C-44A9-8C24-0D14A8A2CF5B}" destId="{E47302F8-A660-41C0-BDA6-8267DD70BDD1}" srcOrd="1" destOrd="0" presId="urn:microsoft.com/office/officeart/2008/layout/LinedList"/>
    <dgm:cxn modelId="{62264ED8-F8D5-4040-9CDA-50010D97FB62}" type="presParOf" srcId="{D0270075-7D09-4580-9980-7836C5F858AD}" destId="{065DD084-A11C-4BDD-ACA0-9E49ED454EFF}" srcOrd="4" destOrd="0" presId="urn:microsoft.com/office/officeart/2008/layout/LinedList"/>
    <dgm:cxn modelId="{67A9521B-27D7-41CE-9D12-9C74963D4493}" type="presParOf" srcId="{D0270075-7D09-4580-9980-7836C5F858AD}" destId="{E998D6F1-5D71-49B2-B0BB-61F1D26E18F4}" srcOrd="5" destOrd="0" presId="urn:microsoft.com/office/officeart/2008/layout/LinedList"/>
    <dgm:cxn modelId="{50B46802-FB94-470D-8D57-24240ED4AA1F}" type="presParOf" srcId="{E998D6F1-5D71-49B2-B0BB-61F1D26E18F4}" destId="{81CDEBA5-E684-48A0-85AD-930A3DCD0174}" srcOrd="0" destOrd="0" presId="urn:microsoft.com/office/officeart/2008/layout/LinedList"/>
    <dgm:cxn modelId="{AB5B8731-96F9-4274-848D-638868C63E2E}" type="presParOf" srcId="{E998D6F1-5D71-49B2-B0BB-61F1D26E18F4}" destId="{B456F6AE-8976-4A82-904E-A69168324326}" srcOrd="1" destOrd="0" presId="urn:microsoft.com/office/officeart/2008/layout/LinedList"/>
    <dgm:cxn modelId="{159391CF-39A1-482A-BB77-2544B2209EB5}" type="presParOf" srcId="{D0270075-7D09-4580-9980-7836C5F858AD}" destId="{359256D3-2398-4668-A52A-ACB0E165E928}" srcOrd="6" destOrd="0" presId="urn:microsoft.com/office/officeart/2008/layout/LinedList"/>
    <dgm:cxn modelId="{9F01C7CE-6C77-4D53-839F-54C6BD982802}" type="presParOf" srcId="{D0270075-7D09-4580-9980-7836C5F858AD}" destId="{CCD32904-B459-45F3-86E2-44E9379068BF}" srcOrd="7" destOrd="0" presId="urn:microsoft.com/office/officeart/2008/layout/LinedList"/>
    <dgm:cxn modelId="{F541FFEA-D564-4BBA-8FBE-CF8E25ADC209}" type="presParOf" srcId="{CCD32904-B459-45F3-86E2-44E9379068BF}" destId="{E479E1A6-2A9E-4EB3-B0C4-36398241564D}" srcOrd="0" destOrd="0" presId="urn:microsoft.com/office/officeart/2008/layout/LinedList"/>
    <dgm:cxn modelId="{578C22AF-EC8A-4923-B183-5EEF9FA2F379}" type="presParOf" srcId="{CCD32904-B459-45F3-86E2-44E9379068BF}" destId="{482452D2-765B-486D-B922-2F6825BAB391}" srcOrd="1" destOrd="0" presId="urn:microsoft.com/office/officeart/2008/layout/LinedList"/>
    <dgm:cxn modelId="{3F2DCDE1-E568-453F-872F-2E3288E3829A}" type="presParOf" srcId="{D0270075-7D09-4580-9980-7836C5F858AD}" destId="{25A4FE1E-69F6-4CC4-A07E-E8A0DC74FFE7}" srcOrd="8" destOrd="0" presId="urn:microsoft.com/office/officeart/2008/layout/LinedList"/>
    <dgm:cxn modelId="{45A06CFC-2487-4154-8CC8-D2D69C8227C9}" type="presParOf" srcId="{D0270075-7D09-4580-9980-7836C5F858AD}" destId="{B6EA7EC1-BE77-4072-8273-06A8A48A3E0B}" srcOrd="9" destOrd="0" presId="urn:microsoft.com/office/officeart/2008/layout/LinedList"/>
    <dgm:cxn modelId="{0FF3ACC4-FC01-429A-973E-84A0BF50E86F}" type="presParOf" srcId="{B6EA7EC1-BE77-4072-8273-06A8A48A3E0B}" destId="{EE310927-A942-487C-BE2D-AD2A4B7D17F0}" srcOrd="0" destOrd="0" presId="urn:microsoft.com/office/officeart/2008/layout/LinedList"/>
    <dgm:cxn modelId="{E32159C3-2EA2-4628-B0C9-56CAB199B8C6}" type="presParOf" srcId="{B6EA7EC1-BE77-4072-8273-06A8A48A3E0B}" destId="{8A23A534-8A6B-4CED-8806-162BB1BC60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C0F3F1-EB90-425A-AC94-30791D6D4E6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9002D9-DA60-4159-BAAE-235C0A6AAB9F}">
      <dgm:prSet/>
      <dgm:spPr/>
      <dgm:t>
        <a:bodyPr/>
        <a:lstStyle/>
        <a:p>
          <a:r>
            <a:rPr lang="en-GB" dirty="0"/>
            <a:t>80% lose work time worrying about the rudeness</a:t>
          </a:r>
          <a:endParaRPr lang="en-US" dirty="0"/>
        </a:p>
      </dgm:t>
    </dgm:pt>
    <dgm:pt modelId="{2D4D03AB-F8B8-40E6-B836-6FE4BC3FDE0C}" type="parTrans" cxnId="{AC92A12B-E653-4FED-993E-873C18402FE8}">
      <dgm:prSet/>
      <dgm:spPr/>
      <dgm:t>
        <a:bodyPr/>
        <a:lstStyle/>
        <a:p>
          <a:endParaRPr lang="en-US"/>
        </a:p>
      </dgm:t>
    </dgm:pt>
    <dgm:pt modelId="{3A86DDA7-72B4-4735-8352-56B33CF8BD06}" type="sibTrans" cxnId="{AC92A12B-E653-4FED-993E-873C18402FE8}">
      <dgm:prSet/>
      <dgm:spPr/>
      <dgm:t>
        <a:bodyPr/>
        <a:lstStyle/>
        <a:p>
          <a:endParaRPr lang="en-US"/>
        </a:p>
      </dgm:t>
    </dgm:pt>
    <dgm:pt modelId="{D171823F-026F-4CD0-B4DD-F4880D2E83E2}">
      <dgm:prSet/>
      <dgm:spPr/>
      <dgm:t>
        <a:bodyPr/>
        <a:lstStyle/>
        <a:p>
          <a:r>
            <a:rPr lang="en-GB" dirty="0"/>
            <a:t>Work quality goes down by 38%</a:t>
          </a:r>
          <a:endParaRPr lang="en-US" dirty="0"/>
        </a:p>
      </dgm:t>
    </dgm:pt>
    <dgm:pt modelId="{7D461A77-59D9-45EA-917A-ECDFF4CCADC2}" type="parTrans" cxnId="{E4E5ED5B-4D97-4BED-9AD9-716F14B8218F}">
      <dgm:prSet/>
      <dgm:spPr/>
      <dgm:t>
        <a:bodyPr/>
        <a:lstStyle/>
        <a:p>
          <a:endParaRPr lang="en-US"/>
        </a:p>
      </dgm:t>
    </dgm:pt>
    <dgm:pt modelId="{A56237DA-7D4C-4EDF-9B20-5EA2EC87417A}" type="sibTrans" cxnId="{E4E5ED5B-4D97-4BED-9AD9-716F14B8218F}">
      <dgm:prSet/>
      <dgm:spPr/>
      <dgm:t>
        <a:bodyPr/>
        <a:lstStyle/>
        <a:p>
          <a:endParaRPr lang="en-US"/>
        </a:p>
      </dgm:t>
    </dgm:pt>
    <dgm:pt modelId="{4FBFAB7A-10D7-4E21-AC33-CF4F5AB57EAE}">
      <dgm:prSet/>
      <dgm:spPr/>
      <dgm:t>
        <a:bodyPr/>
        <a:lstStyle/>
        <a:p>
          <a:r>
            <a:rPr lang="en-GB" dirty="0"/>
            <a:t>47% end up going off sick</a:t>
          </a:r>
          <a:endParaRPr lang="en-US" dirty="0"/>
        </a:p>
      </dgm:t>
    </dgm:pt>
    <dgm:pt modelId="{1A3F6A3D-C346-4E9C-98FB-02072F0AC6C4}" type="parTrans" cxnId="{677338B6-7471-4E70-B9B3-704B42F95D2B}">
      <dgm:prSet/>
      <dgm:spPr/>
      <dgm:t>
        <a:bodyPr/>
        <a:lstStyle/>
        <a:p>
          <a:endParaRPr lang="en-US"/>
        </a:p>
      </dgm:t>
    </dgm:pt>
    <dgm:pt modelId="{AB557D2F-79D3-45D4-AAA4-903C4C14EAB4}" type="sibTrans" cxnId="{677338B6-7471-4E70-B9B3-704B42F95D2B}">
      <dgm:prSet/>
      <dgm:spPr/>
      <dgm:t>
        <a:bodyPr/>
        <a:lstStyle/>
        <a:p>
          <a:endParaRPr lang="en-US"/>
        </a:p>
      </dgm:t>
    </dgm:pt>
    <dgm:pt modelId="{8D35B54E-AFED-4095-A1A3-A3CF9C8F5520}">
      <dgm:prSet/>
      <dgm:spPr/>
      <dgm:t>
        <a:bodyPr/>
        <a:lstStyle/>
        <a:p>
          <a:r>
            <a:rPr lang="en-GB"/>
            <a:t>25% take it out on others</a:t>
          </a:r>
          <a:endParaRPr lang="en-US"/>
        </a:p>
      </dgm:t>
    </dgm:pt>
    <dgm:pt modelId="{ED86085E-D571-4924-A498-2C2DBD4F51CA}" type="parTrans" cxnId="{575FC164-5024-4DB4-96AE-3B00387288C8}">
      <dgm:prSet/>
      <dgm:spPr/>
      <dgm:t>
        <a:bodyPr/>
        <a:lstStyle/>
        <a:p>
          <a:endParaRPr lang="en-US"/>
        </a:p>
      </dgm:t>
    </dgm:pt>
    <dgm:pt modelId="{24D85299-D877-4C79-B45E-DD14CB4C8C41}" type="sibTrans" cxnId="{575FC164-5024-4DB4-96AE-3B00387288C8}">
      <dgm:prSet/>
      <dgm:spPr/>
      <dgm:t>
        <a:bodyPr/>
        <a:lstStyle/>
        <a:p>
          <a:endParaRPr lang="en-US"/>
        </a:p>
      </dgm:t>
    </dgm:pt>
    <dgm:pt modelId="{02C96154-478F-4642-AFFF-EA2A92D0003F}" type="pres">
      <dgm:prSet presAssocID="{7FC0F3F1-EB90-425A-AC94-30791D6D4E67}" presName="vert0" presStyleCnt="0">
        <dgm:presLayoutVars>
          <dgm:dir/>
          <dgm:animOne val="branch"/>
          <dgm:animLvl val="lvl"/>
        </dgm:presLayoutVars>
      </dgm:prSet>
      <dgm:spPr/>
    </dgm:pt>
    <dgm:pt modelId="{0C678A4C-594F-4C5F-82F5-D036C475C63C}" type="pres">
      <dgm:prSet presAssocID="{689002D9-DA60-4159-BAAE-235C0A6AAB9F}" presName="thickLine" presStyleLbl="alignNode1" presStyleIdx="0" presStyleCnt="4"/>
      <dgm:spPr/>
    </dgm:pt>
    <dgm:pt modelId="{A4D0458D-C805-443E-AFC3-F33C148128AB}" type="pres">
      <dgm:prSet presAssocID="{689002D9-DA60-4159-BAAE-235C0A6AAB9F}" presName="horz1" presStyleCnt="0"/>
      <dgm:spPr/>
    </dgm:pt>
    <dgm:pt modelId="{7EB33D52-FADE-44D1-A660-55B24C346412}" type="pres">
      <dgm:prSet presAssocID="{689002D9-DA60-4159-BAAE-235C0A6AAB9F}" presName="tx1" presStyleLbl="revTx" presStyleIdx="0" presStyleCnt="4"/>
      <dgm:spPr/>
    </dgm:pt>
    <dgm:pt modelId="{9B973376-C901-4682-A0FA-5E9E19A642A4}" type="pres">
      <dgm:prSet presAssocID="{689002D9-DA60-4159-BAAE-235C0A6AAB9F}" presName="vert1" presStyleCnt="0"/>
      <dgm:spPr/>
    </dgm:pt>
    <dgm:pt modelId="{7666A830-59DD-4F36-BB18-C49E82D62D69}" type="pres">
      <dgm:prSet presAssocID="{D171823F-026F-4CD0-B4DD-F4880D2E83E2}" presName="thickLine" presStyleLbl="alignNode1" presStyleIdx="1" presStyleCnt="4"/>
      <dgm:spPr/>
    </dgm:pt>
    <dgm:pt modelId="{5EAB7BB1-3874-428A-9E53-C7C5491D805D}" type="pres">
      <dgm:prSet presAssocID="{D171823F-026F-4CD0-B4DD-F4880D2E83E2}" presName="horz1" presStyleCnt="0"/>
      <dgm:spPr/>
    </dgm:pt>
    <dgm:pt modelId="{FC309F51-840A-416D-9ABF-7C901235989E}" type="pres">
      <dgm:prSet presAssocID="{D171823F-026F-4CD0-B4DD-F4880D2E83E2}" presName="tx1" presStyleLbl="revTx" presStyleIdx="1" presStyleCnt="4"/>
      <dgm:spPr/>
    </dgm:pt>
    <dgm:pt modelId="{BB03B307-17FB-4A1D-B934-665449BA702E}" type="pres">
      <dgm:prSet presAssocID="{D171823F-026F-4CD0-B4DD-F4880D2E83E2}" presName="vert1" presStyleCnt="0"/>
      <dgm:spPr/>
    </dgm:pt>
    <dgm:pt modelId="{012F9249-2DD1-48E1-8975-3FA5A36FD876}" type="pres">
      <dgm:prSet presAssocID="{4FBFAB7A-10D7-4E21-AC33-CF4F5AB57EAE}" presName="thickLine" presStyleLbl="alignNode1" presStyleIdx="2" presStyleCnt="4"/>
      <dgm:spPr/>
    </dgm:pt>
    <dgm:pt modelId="{DB48CCDF-C2EE-4843-9B58-77CFEED3194C}" type="pres">
      <dgm:prSet presAssocID="{4FBFAB7A-10D7-4E21-AC33-CF4F5AB57EAE}" presName="horz1" presStyleCnt="0"/>
      <dgm:spPr/>
    </dgm:pt>
    <dgm:pt modelId="{ACBF613B-7CB6-4A87-8B7A-E8169C33DE17}" type="pres">
      <dgm:prSet presAssocID="{4FBFAB7A-10D7-4E21-AC33-CF4F5AB57EAE}" presName="tx1" presStyleLbl="revTx" presStyleIdx="2" presStyleCnt="4"/>
      <dgm:spPr/>
    </dgm:pt>
    <dgm:pt modelId="{2CAF91AC-8133-45FC-9860-8E82A8F79E1D}" type="pres">
      <dgm:prSet presAssocID="{4FBFAB7A-10D7-4E21-AC33-CF4F5AB57EAE}" presName="vert1" presStyleCnt="0"/>
      <dgm:spPr/>
    </dgm:pt>
    <dgm:pt modelId="{823B9DCF-FC7F-4CBA-A64B-420F77AC88C5}" type="pres">
      <dgm:prSet presAssocID="{8D35B54E-AFED-4095-A1A3-A3CF9C8F5520}" presName="thickLine" presStyleLbl="alignNode1" presStyleIdx="3" presStyleCnt="4"/>
      <dgm:spPr/>
    </dgm:pt>
    <dgm:pt modelId="{AA35D4C7-1915-429E-A9A5-576A7D34AE96}" type="pres">
      <dgm:prSet presAssocID="{8D35B54E-AFED-4095-A1A3-A3CF9C8F5520}" presName="horz1" presStyleCnt="0"/>
      <dgm:spPr/>
    </dgm:pt>
    <dgm:pt modelId="{60B74682-FFA8-4106-A351-02BA81B1E1B5}" type="pres">
      <dgm:prSet presAssocID="{8D35B54E-AFED-4095-A1A3-A3CF9C8F5520}" presName="tx1" presStyleLbl="revTx" presStyleIdx="3" presStyleCnt="4"/>
      <dgm:spPr/>
    </dgm:pt>
    <dgm:pt modelId="{7FB0FC6C-5B69-4868-9C96-3AE50DDFD382}" type="pres">
      <dgm:prSet presAssocID="{8D35B54E-AFED-4095-A1A3-A3CF9C8F5520}" presName="vert1" presStyleCnt="0"/>
      <dgm:spPr/>
    </dgm:pt>
  </dgm:ptLst>
  <dgm:cxnLst>
    <dgm:cxn modelId="{AC92A12B-E653-4FED-993E-873C18402FE8}" srcId="{7FC0F3F1-EB90-425A-AC94-30791D6D4E67}" destId="{689002D9-DA60-4159-BAAE-235C0A6AAB9F}" srcOrd="0" destOrd="0" parTransId="{2D4D03AB-F8B8-40E6-B836-6FE4BC3FDE0C}" sibTransId="{3A86DDA7-72B4-4735-8352-56B33CF8BD06}"/>
    <dgm:cxn modelId="{890B975B-2D21-416A-8305-48608982645D}" type="presOf" srcId="{4FBFAB7A-10D7-4E21-AC33-CF4F5AB57EAE}" destId="{ACBF613B-7CB6-4A87-8B7A-E8169C33DE17}" srcOrd="0" destOrd="0" presId="urn:microsoft.com/office/officeart/2008/layout/LinedList"/>
    <dgm:cxn modelId="{E4E5ED5B-4D97-4BED-9AD9-716F14B8218F}" srcId="{7FC0F3F1-EB90-425A-AC94-30791D6D4E67}" destId="{D171823F-026F-4CD0-B4DD-F4880D2E83E2}" srcOrd="1" destOrd="0" parTransId="{7D461A77-59D9-45EA-917A-ECDFF4CCADC2}" sibTransId="{A56237DA-7D4C-4EDF-9B20-5EA2EC87417A}"/>
    <dgm:cxn modelId="{575FC164-5024-4DB4-96AE-3B00387288C8}" srcId="{7FC0F3F1-EB90-425A-AC94-30791D6D4E67}" destId="{8D35B54E-AFED-4095-A1A3-A3CF9C8F5520}" srcOrd="3" destOrd="0" parTransId="{ED86085E-D571-4924-A498-2C2DBD4F51CA}" sibTransId="{24D85299-D877-4C79-B45E-DD14CB4C8C41}"/>
    <dgm:cxn modelId="{41FBB947-2846-4430-879B-8D06D97BDB29}" type="presOf" srcId="{D171823F-026F-4CD0-B4DD-F4880D2E83E2}" destId="{FC309F51-840A-416D-9ABF-7C901235989E}" srcOrd="0" destOrd="0" presId="urn:microsoft.com/office/officeart/2008/layout/LinedList"/>
    <dgm:cxn modelId="{064D348E-AB66-44F0-B812-CE4D68643D1C}" type="presOf" srcId="{7FC0F3F1-EB90-425A-AC94-30791D6D4E67}" destId="{02C96154-478F-4642-AFFF-EA2A92D0003F}" srcOrd="0" destOrd="0" presId="urn:microsoft.com/office/officeart/2008/layout/LinedList"/>
    <dgm:cxn modelId="{A9400B96-F3B2-4498-A939-D405C8930FDE}" type="presOf" srcId="{689002D9-DA60-4159-BAAE-235C0A6AAB9F}" destId="{7EB33D52-FADE-44D1-A660-55B24C346412}" srcOrd="0" destOrd="0" presId="urn:microsoft.com/office/officeart/2008/layout/LinedList"/>
    <dgm:cxn modelId="{677338B6-7471-4E70-B9B3-704B42F95D2B}" srcId="{7FC0F3F1-EB90-425A-AC94-30791D6D4E67}" destId="{4FBFAB7A-10D7-4E21-AC33-CF4F5AB57EAE}" srcOrd="2" destOrd="0" parTransId="{1A3F6A3D-C346-4E9C-98FB-02072F0AC6C4}" sibTransId="{AB557D2F-79D3-45D4-AAA4-903C4C14EAB4}"/>
    <dgm:cxn modelId="{3048E0C5-2D47-4ECC-9450-67F1C2041C37}" type="presOf" srcId="{8D35B54E-AFED-4095-A1A3-A3CF9C8F5520}" destId="{60B74682-FFA8-4106-A351-02BA81B1E1B5}" srcOrd="0" destOrd="0" presId="urn:microsoft.com/office/officeart/2008/layout/LinedList"/>
    <dgm:cxn modelId="{2A598CF6-E79E-4F23-9268-079D3A0601F4}" type="presParOf" srcId="{02C96154-478F-4642-AFFF-EA2A92D0003F}" destId="{0C678A4C-594F-4C5F-82F5-D036C475C63C}" srcOrd="0" destOrd="0" presId="urn:microsoft.com/office/officeart/2008/layout/LinedList"/>
    <dgm:cxn modelId="{25518E78-5BD0-4CAE-87C5-CDC6527F2DC8}" type="presParOf" srcId="{02C96154-478F-4642-AFFF-EA2A92D0003F}" destId="{A4D0458D-C805-443E-AFC3-F33C148128AB}" srcOrd="1" destOrd="0" presId="urn:microsoft.com/office/officeart/2008/layout/LinedList"/>
    <dgm:cxn modelId="{1A1F3E78-77FB-4865-AF31-FA3DC3850961}" type="presParOf" srcId="{A4D0458D-C805-443E-AFC3-F33C148128AB}" destId="{7EB33D52-FADE-44D1-A660-55B24C346412}" srcOrd="0" destOrd="0" presId="urn:microsoft.com/office/officeart/2008/layout/LinedList"/>
    <dgm:cxn modelId="{BCC9A803-C9FB-449E-BA6E-89BE2A27624E}" type="presParOf" srcId="{A4D0458D-C805-443E-AFC3-F33C148128AB}" destId="{9B973376-C901-4682-A0FA-5E9E19A642A4}" srcOrd="1" destOrd="0" presId="urn:microsoft.com/office/officeart/2008/layout/LinedList"/>
    <dgm:cxn modelId="{FEF66C3A-653E-4276-A7DE-740EFA012E8A}" type="presParOf" srcId="{02C96154-478F-4642-AFFF-EA2A92D0003F}" destId="{7666A830-59DD-4F36-BB18-C49E82D62D69}" srcOrd="2" destOrd="0" presId="urn:microsoft.com/office/officeart/2008/layout/LinedList"/>
    <dgm:cxn modelId="{FB5BD95F-7ECA-4FE5-925B-CBF729E436FD}" type="presParOf" srcId="{02C96154-478F-4642-AFFF-EA2A92D0003F}" destId="{5EAB7BB1-3874-428A-9E53-C7C5491D805D}" srcOrd="3" destOrd="0" presId="urn:microsoft.com/office/officeart/2008/layout/LinedList"/>
    <dgm:cxn modelId="{715DA0F9-F215-4981-827C-84CC51A292A7}" type="presParOf" srcId="{5EAB7BB1-3874-428A-9E53-C7C5491D805D}" destId="{FC309F51-840A-416D-9ABF-7C901235989E}" srcOrd="0" destOrd="0" presId="urn:microsoft.com/office/officeart/2008/layout/LinedList"/>
    <dgm:cxn modelId="{32066525-666E-4F7A-830E-724B873AD638}" type="presParOf" srcId="{5EAB7BB1-3874-428A-9E53-C7C5491D805D}" destId="{BB03B307-17FB-4A1D-B934-665449BA702E}" srcOrd="1" destOrd="0" presId="urn:microsoft.com/office/officeart/2008/layout/LinedList"/>
    <dgm:cxn modelId="{5A6FCADE-ED16-4B62-9F2F-0B0D5E8F4ADD}" type="presParOf" srcId="{02C96154-478F-4642-AFFF-EA2A92D0003F}" destId="{012F9249-2DD1-48E1-8975-3FA5A36FD876}" srcOrd="4" destOrd="0" presId="urn:microsoft.com/office/officeart/2008/layout/LinedList"/>
    <dgm:cxn modelId="{4BF33305-341D-47E2-BE51-4714B60E1206}" type="presParOf" srcId="{02C96154-478F-4642-AFFF-EA2A92D0003F}" destId="{DB48CCDF-C2EE-4843-9B58-77CFEED3194C}" srcOrd="5" destOrd="0" presId="urn:microsoft.com/office/officeart/2008/layout/LinedList"/>
    <dgm:cxn modelId="{95DB8887-E593-44D6-999A-58008FACA8F6}" type="presParOf" srcId="{DB48CCDF-C2EE-4843-9B58-77CFEED3194C}" destId="{ACBF613B-7CB6-4A87-8B7A-E8169C33DE17}" srcOrd="0" destOrd="0" presId="urn:microsoft.com/office/officeart/2008/layout/LinedList"/>
    <dgm:cxn modelId="{2FF774A7-64FF-435B-B750-EDAA34E6D5CE}" type="presParOf" srcId="{DB48CCDF-C2EE-4843-9B58-77CFEED3194C}" destId="{2CAF91AC-8133-45FC-9860-8E82A8F79E1D}" srcOrd="1" destOrd="0" presId="urn:microsoft.com/office/officeart/2008/layout/LinedList"/>
    <dgm:cxn modelId="{FE4EC6EA-CD94-4748-AD2C-AB21A9DADDCF}" type="presParOf" srcId="{02C96154-478F-4642-AFFF-EA2A92D0003F}" destId="{823B9DCF-FC7F-4CBA-A64B-420F77AC88C5}" srcOrd="6" destOrd="0" presId="urn:microsoft.com/office/officeart/2008/layout/LinedList"/>
    <dgm:cxn modelId="{827D3919-C001-451B-81AE-DCB510E5E1C2}" type="presParOf" srcId="{02C96154-478F-4642-AFFF-EA2A92D0003F}" destId="{AA35D4C7-1915-429E-A9A5-576A7D34AE96}" srcOrd="7" destOrd="0" presId="urn:microsoft.com/office/officeart/2008/layout/LinedList"/>
    <dgm:cxn modelId="{52A450E8-D84F-4D3A-9F27-862CF899EF7B}" type="presParOf" srcId="{AA35D4C7-1915-429E-A9A5-576A7D34AE96}" destId="{60B74682-FFA8-4106-A351-02BA81B1E1B5}" srcOrd="0" destOrd="0" presId="urn:microsoft.com/office/officeart/2008/layout/LinedList"/>
    <dgm:cxn modelId="{BC0DED0E-39B7-44F2-A612-51985CAA3CC4}" type="presParOf" srcId="{AA35D4C7-1915-429E-A9A5-576A7D34AE96}" destId="{7FB0FC6C-5B69-4868-9C96-3AE50DDFD3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99267-B8BA-4916-9035-6EA32A91A1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1BE61F-FEF6-4833-BAA5-5D10E55A586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Talk from ‘I’ and the focus to you; this stops you sounding judgemental: </a:t>
          </a:r>
          <a:endParaRPr lang="en-US" dirty="0">
            <a:solidFill>
              <a:schemeClr val="tx1"/>
            </a:solidFill>
          </a:endParaRPr>
        </a:p>
      </dgm:t>
    </dgm:pt>
    <dgm:pt modelId="{5E5F04DF-1689-4C8A-A99F-216A6B8B7EDB}" type="parTrans" cxnId="{A5254029-5703-4FEE-9D06-2786CE999275}">
      <dgm:prSet/>
      <dgm:spPr/>
      <dgm:t>
        <a:bodyPr/>
        <a:lstStyle/>
        <a:p>
          <a:endParaRPr lang="en-US"/>
        </a:p>
      </dgm:t>
    </dgm:pt>
    <dgm:pt modelId="{B19285B7-0735-4AEB-AD1C-1ABC4C4E6CFC}" type="sibTrans" cxnId="{A5254029-5703-4FEE-9D06-2786CE999275}">
      <dgm:prSet/>
      <dgm:spPr/>
      <dgm:t>
        <a:bodyPr/>
        <a:lstStyle/>
        <a:p>
          <a:endParaRPr lang="en-US"/>
        </a:p>
      </dgm:t>
    </dgm:pt>
    <dgm:pt modelId="{34282198-EC09-418A-9CB1-249C43B5BCD0}">
      <dgm:prSet custT="1"/>
      <dgm:spPr/>
      <dgm:t>
        <a:bodyPr/>
        <a:lstStyle/>
        <a:p>
          <a:r>
            <a:rPr lang="en-GB" sz="2000" b="1" dirty="0"/>
            <a:t>Say how it feels, </a:t>
          </a:r>
          <a:endParaRPr lang="en-US" sz="2000" b="1" dirty="0"/>
        </a:p>
      </dgm:t>
    </dgm:pt>
    <dgm:pt modelId="{0C870F1F-5C32-4585-9A78-7C529673A485}" type="parTrans" cxnId="{42EDD8A3-5B8B-4E0D-B39B-776A4335805F}">
      <dgm:prSet/>
      <dgm:spPr/>
      <dgm:t>
        <a:bodyPr/>
        <a:lstStyle/>
        <a:p>
          <a:endParaRPr lang="en-US"/>
        </a:p>
      </dgm:t>
    </dgm:pt>
    <dgm:pt modelId="{AE8308DB-E386-4930-9852-CB4C7582D07B}" type="sibTrans" cxnId="{42EDD8A3-5B8B-4E0D-B39B-776A4335805F}">
      <dgm:prSet/>
      <dgm:spPr/>
      <dgm:t>
        <a:bodyPr/>
        <a:lstStyle/>
        <a:p>
          <a:endParaRPr lang="en-US"/>
        </a:p>
      </dgm:t>
    </dgm:pt>
    <dgm:pt modelId="{0726C6E4-A39E-4DEB-9F15-3B5637D0A4FD}">
      <dgm:prSet custT="1"/>
      <dgm:spPr/>
      <dgm:t>
        <a:bodyPr/>
        <a:lstStyle/>
        <a:p>
          <a:r>
            <a:rPr lang="en-GB" sz="2000" b="1" dirty="0"/>
            <a:t>Name the behaviour, </a:t>
          </a:r>
          <a:endParaRPr lang="en-US" sz="2000" b="1" dirty="0"/>
        </a:p>
      </dgm:t>
    </dgm:pt>
    <dgm:pt modelId="{0E50FE6B-3958-49D9-80C8-26C051F4B4E7}" type="parTrans" cxnId="{347F7275-48B3-49E9-9210-17702C8F2354}">
      <dgm:prSet/>
      <dgm:spPr/>
      <dgm:t>
        <a:bodyPr/>
        <a:lstStyle/>
        <a:p>
          <a:endParaRPr lang="en-US"/>
        </a:p>
      </dgm:t>
    </dgm:pt>
    <dgm:pt modelId="{25F31661-A703-462F-8078-272B12D22668}" type="sibTrans" cxnId="{347F7275-48B3-49E9-9210-17702C8F2354}">
      <dgm:prSet/>
      <dgm:spPr/>
      <dgm:t>
        <a:bodyPr/>
        <a:lstStyle/>
        <a:p>
          <a:endParaRPr lang="en-US"/>
        </a:p>
      </dgm:t>
    </dgm:pt>
    <dgm:pt modelId="{FFC2F78B-303B-42BF-BD03-6B934D65ECCE}">
      <dgm:prSet custT="1"/>
      <dgm:spPr/>
      <dgm:t>
        <a:bodyPr/>
        <a:lstStyle/>
        <a:p>
          <a:r>
            <a:rPr lang="en-GB" sz="2000" b="1" dirty="0"/>
            <a:t>Say how you want the person to respond</a:t>
          </a:r>
          <a:endParaRPr lang="en-US" sz="2000" b="1" dirty="0"/>
        </a:p>
      </dgm:t>
    </dgm:pt>
    <dgm:pt modelId="{96CBC689-7014-40FD-BD71-42C1B862126E}" type="parTrans" cxnId="{8ED935D8-0784-479B-854E-D1867F2AF5C4}">
      <dgm:prSet/>
      <dgm:spPr/>
      <dgm:t>
        <a:bodyPr/>
        <a:lstStyle/>
        <a:p>
          <a:endParaRPr lang="en-US"/>
        </a:p>
      </dgm:t>
    </dgm:pt>
    <dgm:pt modelId="{BBA9AE71-8991-4026-94A4-BD6429DFCA62}" type="sibTrans" cxnId="{8ED935D8-0784-479B-854E-D1867F2AF5C4}">
      <dgm:prSet/>
      <dgm:spPr/>
      <dgm:t>
        <a:bodyPr/>
        <a:lstStyle/>
        <a:p>
          <a:endParaRPr lang="en-US"/>
        </a:p>
      </dgm:t>
    </dgm:pt>
    <dgm:pt modelId="{1A25A687-171E-42BA-B7BA-F400B1FA888B}">
      <dgm:prSet/>
      <dgm:spPr/>
      <dgm:t>
        <a:bodyPr/>
        <a:lstStyle/>
        <a:p>
          <a:r>
            <a:rPr lang="en-GB" dirty="0"/>
            <a:t>‘</a:t>
          </a:r>
          <a:r>
            <a:rPr lang="en-GB" dirty="0">
              <a:solidFill>
                <a:schemeClr val="tx1"/>
              </a:solidFill>
            </a:rPr>
            <a:t>I don’t </a:t>
          </a:r>
          <a:r>
            <a:rPr lang="en-GB">
              <a:solidFill>
                <a:schemeClr val="tx1"/>
              </a:solidFill>
            </a:rPr>
            <a:t>like jokes about </a:t>
          </a:r>
          <a:r>
            <a:rPr lang="en-GB" dirty="0">
              <a:solidFill>
                <a:schemeClr val="tx1"/>
              </a:solidFill>
            </a:rPr>
            <a:t>race. Please don’t make them anymore’</a:t>
          </a:r>
          <a:endParaRPr lang="en-US" dirty="0">
            <a:solidFill>
              <a:schemeClr val="tx1"/>
            </a:solidFill>
          </a:endParaRPr>
        </a:p>
      </dgm:t>
    </dgm:pt>
    <dgm:pt modelId="{9671DF99-2E8B-43EA-8D2F-702934805B9C}" type="parTrans" cxnId="{356859EF-3B1F-4C16-9B41-8C0106C11837}">
      <dgm:prSet/>
      <dgm:spPr/>
      <dgm:t>
        <a:bodyPr/>
        <a:lstStyle/>
        <a:p>
          <a:endParaRPr lang="en-US"/>
        </a:p>
      </dgm:t>
    </dgm:pt>
    <dgm:pt modelId="{CE668BBC-261C-4D29-9B8E-D97ECD66C39D}" type="sibTrans" cxnId="{356859EF-3B1F-4C16-9B41-8C0106C11837}">
      <dgm:prSet/>
      <dgm:spPr/>
      <dgm:t>
        <a:bodyPr/>
        <a:lstStyle/>
        <a:p>
          <a:endParaRPr lang="en-US"/>
        </a:p>
      </dgm:t>
    </dgm:pt>
    <dgm:pt modelId="{05E3A5E6-C1F4-4469-A46B-4CA756B0F13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‘I didn’t like what you said about those people. Please don’t say that anymore’</a:t>
          </a:r>
          <a:endParaRPr lang="en-US" dirty="0">
            <a:solidFill>
              <a:schemeClr val="tx1"/>
            </a:solidFill>
          </a:endParaRPr>
        </a:p>
      </dgm:t>
    </dgm:pt>
    <dgm:pt modelId="{6538EA33-BF61-4FE3-9417-4E9EBC5F8995}" type="parTrans" cxnId="{E3E3BFE7-0AB3-498D-9D33-A53393F5F78E}">
      <dgm:prSet/>
      <dgm:spPr/>
      <dgm:t>
        <a:bodyPr/>
        <a:lstStyle/>
        <a:p>
          <a:endParaRPr lang="en-US"/>
        </a:p>
      </dgm:t>
    </dgm:pt>
    <dgm:pt modelId="{9EA1A7AC-6974-4DE6-B38C-88CB74BE0E94}" type="sibTrans" cxnId="{E3E3BFE7-0AB3-498D-9D33-A53393F5F78E}">
      <dgm:prSet/>
      <dgm:spPr/>
      <dgm:t>
        <a:bodyPr/>
        <a:lstStyle/>
        <a:p>
          <a:endParaRPr lang="en-US"/>
        </a:p>
      </dgm:t>
    </dgm:pt>
    <dgm:pt modelId="{3CC55EDF-255C-4DDC-A18D-823AE292A59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‘I don’t want you to make personal comments about my body, so please stop’</a:t>
          </a:r>
          <a:endParaRPr lang="en-US" dirty="0">
            <a:solidFill>
              <a:schemeClr val="tx1"/>
            </a:solidFill>
          </a:endParaRPr>
        </a:p>
      </dgm:t>
    </dgm:pt>
    <dgm:pt modelId="{35812549-1E63-4262-AC79-5FBE8B9D11D1}" type="parTrans" cxnId="{2C91C0A0-1DEF-4482-9701-D6D243C601DE}">
      <dgm:prSet/>
      <dgm:spPr/>
      <dgm:t>
        <a:bodyPr/>
        <a:lstStyle/>
        <a:p>
          <a:endParaRPr lang="en-US"/>
        </a:p>
      </dgm:t>
    </dgm:pt>
    <dgm:pt modelId="{00590A43-050E-4640-A0C8-06C54E934241}" type="sibTrans" cxnId="{2C91C0A0-1DEF-4482-9701-D6D243C601DE}">
      <dgm:prSet/>
      <dgm:spPr/>
      <dgm:t>
        <a:bodyPr/>
        <a:lstStyle/>
        <a:p>
          <a:endParaRPr lang="en-US"/>
        </a:p>
      </dgm:t>
    </dgm:pt>
    <dgm:pt modelId="{4080D7B3-F271-4253-8B58-F64F0B3EFFB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‘People just don’t say that kind of thing anymore, please stop’</a:t>
          </a:r>
          <a:endParaRPr lang="en-US" dirty="0">
            <a:solidFill>
              <a:schemeClr val="tx1"/>
            </a:solidFill>
          </a:endParaRPr>
        </a:p>
      </dgm:t>
    </dgm:pt>
    <dgm:pt modelId="{1044A1C4-9008-4283-B472-3F52E9661479}" type="parTrans" cxnId="{38813040-6FCD-4D02-8DDF-C8352176018D}">
      <dgm:prSet/>
      <dgm:spPr/>
      <dgm:t>
        <a:bodyPr/>
        <a:lstStyle/>
        <a:p>
          <a:endParaRPr lang="en-US"/>
        </a:p>
      </dgm:t>
    </dgm:pt>
    <dgm:pt modelId="{710B9ECF-DB66-4A48-B0D2-9B2E39099B5A}" type="sibTrans" cxnId="{38813040-6FCD-4D02-8DDF-C8352176018D}">
      <dgm:prSet/>
      <dgm:spPr/>
      <dgm:t>
        <a:bodyPr/>
        <a:lstStyle/>
        <a:p>
          <a:endParaRPr lang="en-US"/>
        </a:p>
      </dgm:t>
    </dgm:pt>
    <dgm:pt modelId="{B03E08B7-394C-4096-BB30-9F15266613EB}" type="pres">
      <dgm:prSet presAssocID="{03F99267-B8BA-4916-9035-6EA32A91A154}" presName="linear" presStyleCnt="0">
        <dgm:presLayoutVars>
          <dgm:animLvl val="lvl"/>
          <dgm:resizeHandles val="exact"/>
        </dgm:presLayoutVars>
      </dgm:prSet>
      <dgm:spPr/>
    </dgm:pt>
    <dgm:pt modelId="{1F1DA5BD-016C-4DBC-8AF2-1D120E841509}" type="pres">
      <dgm:prSet presAssocID="{A21BE61F-FEF6-4833-BAA5-5D10E55A586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776044-B342-4CD7-8147-38743CE7EB4E}" type="pres">
      <dgm:prSet presAssocID="{A21BE61F-FEF6-4833-BAA5-5D10E55A586D}" presName="childText" presStyleLbl="revTx" presStyleIdx="0" presStyleCnt="1">
        <dgm:presLayoutVars>
          <dgm:bulletEnabled val="1"/>
        </dgm:presLayoutVars>
      </dgm:prSet>
      <dgm:spPr/>
    </dgm:pt>
    <dgm:pt modelId="{76DD5C38-D4BF-40E7-B189-C0520FA7FFA4}" type="pres">
      <dgm:prSet presAssocID="{1A25A687-171E-42BA-B7BA-F400B1FA88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B1A9EF-089C-41CF-95CC-4075140D5FDF}" type="pres">
      <dgm:prSet presAssocID="{CE668BBC-261C-4D29-9B8E-D97ECD66C39D}" presName="spacer" presStyleCnt="0"/>
      <dgm:spPr/>
    </dgm:pt>
    <dgm:pt modelId="{7066B115-18A3-4842-B72D-56FBD6927F49}" type="pres">
      <dgm:prSet presAssocID="{05E3A5E6-C1F4-4469-A46B-4CA756B0F1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1F3A40-B2E1-4376-B63E-95B33286B062}" type="pres">
      <dgm:prSet presAssocID="{9EA1A7AC-6974-4DE6-B38C-88CB74BE0E94}" presName="spacer" presStyleCnt="0"/>
      <dgm:spPr/>
    </dgm:pt>
    <dgm:pt modelId="{B2E56BC2-1EDE-42CF-9B2A-CA977655D654}" type="pres">
      <dgm:prSet presAssocID="{3CC55EDF-255C-4DDC-A18D-823AE292A5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D63DA4-1988-4C67-BDF7-B15816CAC898}" type="pres">
      <dgm:prSet presAssocID="{00590A43-050E-4640-A0C8-06C54E934241}" presName="spacer" presStyleCnt="0"/>
      <dgm:spPr/>
    </dgm:pt>
    <dgm:pt modelId="{C1E2E106-29A8-4D18-B626-A59898FC383A}" type="pres">
      <dgm:prSet presAssocID="{4080D7B3-F271-4253-8B58-F64F0B3EFF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AA2B24-D557-49BC-84D4-8A4FC901E45D}" type="presOf" srcId="{4080D7B3-F271-4253-8B58-F64F0B3EFFB7}" destId="{C1E2E106-29A8-4D18-B626-A59898FC383A}" srcOrd="0" destOrd="0" presId="urn:microsoft.com/office/officeart/2005/8/layout/vList2"/>
    <dgm:cxn modelId="{DDE57E26-B82D-485C-850C-2782BC1B87CA}" type="presOf" srcId="{05E3A5E6-C1F4-4469-A46B-4CA756B0F137}" destId="{7066B115-18A3-4842-B72D-56FBD6927F49}" srcOrd="0" destOrd="0" presId="urn:microsoft.com/office/officeart/2005/8/layout/vList2"/>
    <dgm:cxn modelId="{A5254029-5703-4FEE-9D06-2786CE999275}" srcId="{03F99267-B8BA-4916-9035-6EA32A91A154}" destId="{A21BE61F-FEF6-4833-BAA5-5D10E55A586D}" srcOrd="0" destOrd="0" parTransId="{5E5F04DF-1689-4C8A-A99F-216A6B8B7EDB}" sibTransId="{B19285B7-0735-4AEB-AD1C-1ABC4C4E6CFC}"/>
    <dgm:cxn modelId="{374DC03A-9AF0-4C86-AF08-8F7CCDD99D64}" type="presOf" srcId="{03F99267-B8BA-4916-9035-6EA32A91A154}" destId="{B03E08B7-394C-4096-BB30-9F15266613EB}" srcOrd="0" destOrd="0" presId="urn:microsoft.com/office/officeart/2005/8/layout/vList2"/>
    <dgm:cxn modelId="{38813040-6FCD-4D02-8DDF-C8352176018D}" srcId="{03F99267-B8BA-4916-9035-6EA32A91A154}" destId="{4080D7B3-F271-4253-8B58-F64F0B3EFFB7}" srcOrd="4" destOrd="0" parTransId="{1044A1C4-9008-4283-B472-3F52E9661479}" sibTransId="{710B9ECF-DB66-4A48-B0D2-9B2E39099B5A}"/>
    <dgm:cxn modelId="{AA259763-CE23-46C7-ADF9-04967D770FD7}" type="presOf" srcId="{34282198-EC09-418A-9CB1-249C43B5BCD0}" destId="{D0776044-B342-4CD7-8147-38743CE7EB4E}" srcOrd="0" destOrd="0" presId="urn:microsoft.com/office/officeart/2005/8/layout/vList2"/>
    <dgm:cxn modelId="{4ED14F4E-AA68-4821-9BD5-FB0D340EE869}" type="presOf" srcId="{A21BE61F-FEF6-4833-BAA5-5D10E55A586D}" destId="{1F1DA5BD-016C-4DBC-8AF2-1D120E841509}" srcOrd="0" destOrd="0" presId="urn:microsoft.com/office/officeart/2005/8/layout/vList2"/>
    <dgm:cxn modelId="{347F7275-48B3-49E9-9210-17702C8F2354}" srcId="{A21BE61F-FEF6-4833-BAA5-5D10E55A586D}" destId="{0726C6E4-A39E-4DEB-9F15-3B5637D0A4FD}" srcOrd="1" destOrd="0" parTransId="{0E50FE6B-3958-49D9-80C8-26C051F4B4E7}" sibTransId="{25F31661-A703-462F-8078-272B12D22668}"/>
    <dgm:cxn modelId="{7E2C4F7E-B5EA-427C-891F-0F57E17649BD}" type="presOf" srcId="{1A25A687-171E-42BA-B7BA-F400B1FA888B}" destId="{76DD5C38-D4BF-40E7-B189-C0520FA7FFA4}" srcOrd="0" destOrd="0" presId="urn:microsoft.com/office/officeart/2005/8/layout/vList2"/>
    <dgm:cxn modelId="{EE76F597-C8B1-49FA-9E7C-C3936130750F}" type="presOf" srcId="{0726C6E4-A39E-4DEB-9F15-3B5637D0A4FD}" destId="{D0776044-B342-4CD7-8147-38743CE7EB4E}" srcOrd="0" destOrd="1" presId="urn:microsoft.com/office/officeart/2005/8/layout/vList2"/>
    <dgm:cxn modelId="{2C91C0A0-1DEF-4482-9701-D6D243C601DE}" srcId="{03F99267-B8BA-4916-9035-6EA32A91A154}" destId="{3CC55EDF-255C-4DDC-A18D-823AE292A595}" srcOrd="3" destOrd="0" parTransId="{35812549-1E63-4262-AC79-5FBE8B9D11D1}" sibTransId="{00590A43-050E-4640-A0C8-06C54E934241}"/>
    <dgm:cxn modelId="{42EDD8A3-5B8B-4E0D-B39B-776A4335805F}" srcId="{A21BE61F-FEF6-4833-BAA5-5D10E55A586D}" destId="{34282198-EC09-418A-9CB1-249C43B5BCD0}" srcOrd="0" destOrd="0" parTransId="{0C870F1F-5C32-4585-9A78-7C529673A485}" sibTransId="{AE8308DB-E386-4930-9852-CB4C7582D07B}"/>
    <dgm:cxn modelId="{8ED935D8-0784-479B-854E-D1867F2AF5C4}" srcId="{A21BE61F-FEF6-4833-BAA5-5D10E55A586D}" destId="{FFC2F78B-303B-42BF-BD03-6B934D65ECCE}" srcOrd="2" destOrd="0" parTransId="{96CBC689-7014-40FD-BD71-42C1B862126E}" sibTransId="{BBA9AE71-8991-4026-94A4-BD6429DFCA62}"/>
    <dgm:cxn modelId="{838826E0-E7B8-486F-A7E0-678207DF7D36}" type="presOf" srcId="{FFC2F78B-303B-42BF-BD03-6B934D65ECCE}" destId="{D0776044-B342-4CD7-8147-38743CE7EB4E}" srcOrd="0" destOrd="2" presId="urn:microsoft.com/office/officeart/2005/8/layout/vList2"/>
    <dgm:cxn modelId="{3961C1E4-6114-4573-B5E4-EB9A383E5BB6}" type="presOf" srcId="{3CC55EDF-255C-4DDC-A18D-823AE292A595}" destId="{B2E56BC2-1EDE-42CF-9B2A-CA977655D654}" srcOrd="0" destOrd="0" presId="urn:microsoft.com/office/officeart/2005/8/layout/vList2"/>
    <dgm:cxn modelId="{E3E3BFE7-0AB3-498D-9D33-A53393F5F78E}" srcId="{03F99267-B8BA-4916-9035-6EA32A91A154}" destId="{05E3A5E6-C1F4-4469-A46B-4CA756B0F137}" srcOrd="2" destOrd="0" parTransId="{6538EA33-BF61-4FE3-9417-4E9EBC5F8995}" sibTransId="{9EA1A7AC-6974-4DE6-B38C-88CB74BE0E94}"/>
    <dgm:cxn modelId="{356859EF-3B1F-4C16-9B41-8C0106C11837}" srcId="{03F99267-B8BA-4916-9035-6EA32A91A154}" destId="{1A25A687-171E-42BA-B7BA-F400B1FA888B}" srcOrd="1" destOrd="0" parTransId="{9671DF99-2E8B-43EA-8D2F-702934805B9C}" sibTransId="{CE668BBC-261C-4D29-9B8E-D97ECD66C39D}"/>
    <dgm:cxn modelId="{6709C941-C81C-46FD-BE88-D8F5AE78EF7E}" type="presParOf" srcId="{B03E08B7-394C-4096-BB30-9F15266613EB}" destId="{1F1DA5BD-016C-4DBC-8AF2-1D120E841509}" srcOrd="0" destOrd="0" presId="urn:microsoft.com/office/officeart/2005/8/layout/vList2"/>
    <dgm:cxn modelId="{07B129D4-D520-4A2B-9C0E-4D7B5416A6CD}" type="presParOf" srcId="{B03E08B7-394C-4096-BB30-9F15266613EB}" destId="{D0776044-B342-4CD7-8147-38743CE7EB4E}" srcOrd="1" destOrd="0" presId="urn:microsoft.com/office/officeart/2005/8/layout/vList2"/>
    <dgm:cxn modelId="{F4CC20D5-09E8-4EB7-A854-DECDC69DD4DE}" type="presParOf" srcId="{B03E08B7-394C-4096-BB30-9F15266613EB}" destId="{76DD5C38-D4BF-40E7-B189-C0520FA7FFA4}" srcOrd="2" destOrd="0" presId="urn:microsoft.com/office/officeart/2005/8/layout/vList2"/>
    <dgm:cxn modelId="{D3CAD469-021A-46B7-AB57-18350DA74B0A}" type="presParOf" srcId="{B03E08B7-394C-4096-BB30-9F15266613EB}" destId="{37B1A9EF-089C-41CF-95CC-4075140D5FDF}" srcOrd="3" destOrd="0" presId="urn:microsoft.com/office/officeart/2005/8/layout/vList2"/>
    <dgm:cxn modelId="{1C66D93C-7AD0-40FF-8B52-2E83880C465E}" type="presParOf" srcId="{B03E08B7-394C-4096-BB30-9F15266613EB}" destId="{7066B115-18A3-4842-B72D-56FBD6927F49}" srcOrd="4" destOrd="0" presId="urn:microsoft.com/office/officeart/2005/8/layout/vList2"/>
    <dgm:cxn modelId="{AE632EB5-9EAD-41FD-9066-766532245B17}" type="presParOf" srcId="{B03E08B7-394C-4096-BB30-9F15266613EB}" destId="{6C1F3A40-B2E1-4376-B63E-95B33286B062}" srcOrd="5" destOrd="0" presId="urn:microsoft.com/office/officeart/2005/8/layout/vList2"/>
    <dgm:cxn modelId="{FA2C66A0-172A-4900-AB45-557472E94D53}" type="presParOf" srcId="{B03E08B7-394C-4096-BB30-9F15266613EB}" destId="{B2E56BC2-1EDE-42CF-9B2A-CA977655D654}" srcOrd="6" destOrd="0" presId="urn:microsoft.com/office/officeart/2005/8/layout/vList2"/>
    <dgm:cxn modelId="{59A96A0E-9591-44FB-BD6C-1EA0F8092036}" type="presParOf" srcId="{B03E08B7-394C-4096-BB30-9F15266613EB}" destId="{23D63DA4-1988-4C67-BDF7-B15816CAC898}" srcOrd="7" destOrd="0" presId="urn:microsoft.com/office/officeart/2005/8/layout/vList2"/>
    <dgm:cxn modelId="{501BA532-D83D-4BE8-AC2A-3765D3058EBA}" type="presParOf" srcId="{B03E08B7-394C-4096-BB30-9F15266613EB}" destId="{C1E2E106-29A8-4D18-B626-A59898FC38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D574-7EA4-4C8E-AE28-04FECED32A1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B63E1-A844-4AA8-B5C4-66BCDC41C3AF}">
      <dsp:nvSpPr>
        <dsp:cNvPr id="0" name=""/>
        <dsp:cNvSpPr/>
      </dsp:nvSpPr>
      <dsp:spPr>
        <a:xfrm>
          <a:off x="0" y="67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Age</a:t>
          </a:r>
          <a:endParaRPr lang="en-US" sz="2800" b="1" kern="1200" dirty="0"/>
        </a:p>
      </dsp:txBody>
      <dsp:txXfrm>
        <a:off x="0" y="675"/>
        <a:ext cx="6291714" cy="614376"/>
      </dsp:txXfrm>
    </dsp:sp>
    <dsp:sp modelId="{AE891A42-09FC-43B0-B86D-80F2F6684966}">
      <dsp:nvSpPr>
        <dsp:cNvPr id="0" name=""/>
        <dsp:cNvSpPr/>
      </dsp:nvSpPr>
      <dsp:spPr>
        <a:xfrm>
          <a:off x="0" y="615051"/>
          <a:ext cx="6291714" cy="0"/>
        </a:xfrm>
        <a:prstGeom prst="lin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203B-1AA2-43EB-B276-39B4E59F44EE}">
      <dsp:nvSpPr>
        <dsp:cNvPr id="0" name=""/>
        <dsp:cNvSpPr/>
      </dsp:nvSpPr>
      <dsp:spPr>
        <a:xfrm>
          <a:off x="0" y="61505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Disability</a:t>
          </a:r>
          <a:endParaRPr lang="en-US" sz="2800" b="1" kern="1200" dirty="0"/>
        </a:p>
      </dsp:txBody>
      <dsp:txXfrm>
        <a:off x="0" y="615051"/>
        <a:ext cx="6291714" cy="614376"/>
      </dsp:txXfrm>
    </dsp:sp>
    <dsp:sp modelId="{60CB17E4-1303-47DF-BB64-DD76CC5AEEB4}">
      <dsp:nvSpPr>
        <dsp:cNvPr id="0" name=""/>
        <dsp:cNvSpPr/>
      </dsp:nvSpPr>
      <dsp:spPr>
        <a:xfrm>
          <a:off x="0" y="1229427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CBE7E-6376-4CB4-8FB7-C178192EBF60}">
      <dsp:nvSpPr>
        <dsp:cNvPr id="0" name=""/>
        <dsp:cNvSpPr/>
      </dsp:nvSpPr>
      <dsp:spPr>
        <a:xfrm>
          <a:off x="0" y="122942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Gender reassignment</a:t>
          </a:r>
          <a:endParaRPr lang="en-US" sz="2800" b="1" kern="1200" dirty="0"/>
        </a:p>
      </dsp:txBody>
      <dsp:txXfrm>
        <a:off x="0" y="1229427"/>
        <a:ext cx="6291714" cy="614376"/>
      </dsp:txXfrm>
    </dsp:sp>
    <dsp:sp modelId="{F59870BB-29B4-41A0-8FFB-2EE04B454C70}">
      <dsp:nvSpPr>
        <dsp:cNvPr id="0" name=""/>
        <dsp:cNvSpPr/>
      </dsp:nvSpPr>
      <dsp:spPr>
        <a:xfrm>
          <a:off x="0" y="1843803"/>
          <a:ext cx="6291714" cy="0"/>
        </a:xfrm>
        <a:prstGeom prst="lin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2D6E5-31F0-4EB9-83DF-BECC6D5FDD15}">
      <dsp:nvSpPr>
        <dsp:cNvPr id="0" name=""/>
        <dsp:cNvSpPr/>
      </dsp:nvSpPr>
      <dsp:spPr>
        <a:xfrm>
          <a:off x="0" y="184380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Marriage and civil partnership</a:t>
          </a:r>
          <a:endParaRPr lang="en-US" sz="2800" b="1" kern="1200" dirty="0"/>
        </a:p>
      </dsp:txBody>
      <dsp:txXfrm>
        <a:off x="0" y="1843803"/>
        <a:ext cx="6291714" cy="614376"/>
      </dsp:txXfrm>
    </dsp:sp>
    <dsp:sp modelId="{FC69AC28-45F6-4ED6-853E-1F63ADF54928}">
      <dsp:nvSpPr>
        <dsp:cNvPr id="0" name=""/>
        <dsp:cNvSpPr/>
      </dsp:nvSpPr>
      <dsp:spPr>
        <a:xfrm>
          <a:off x="0" y="245817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D0BA6-D914-4D61-ABD6-BFECA5F363AE}">
      <dsp:nvSpPr>
        <dsp:cNvPr id="0" name=""/>
        <dsp:cNvSpPr/>
      </dsp:nvSpPr>
      <dsp:spPr>
        <a:xfrm>
          <a:off x="0" y="2458179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Pregnancy and maternity.</a:t>
          </a:r>
          <a:endParaRPr lang="en-US" sz="2800" b="1" kern="1200" dirty="0"/>
        </a:p>
      </dsp:txBody>
      <dsp:txXfrm>
        <a:off x="0" y="2458179"/>
        <a:ext cx="6291714" cy="614376"/>
      </dsp:txXfrm>
    </dsp:sp>
    <dsp:sp modelId="{EDA1A7B8-EF2E-4BD8-8DC2-E91CFC768FA5}">
      <dsp:nvSpPr>
        <dsp:cNvPr id="0" name=""/>
        <dsp:cNvSpPr/>
      </dsp:nvSpPr>
      <dsp:spPr>
        <a:xfrm>
          <a:off x="0" y="3072555"/>
          <a:ext cx="6291714" cy="0"/>
        </a:xfrm>
        <a:prstGeom prst="lin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DCCCC-1DB6-4608-99E9-8E2954201C34}">
      <dsp:nvSpPr>
        <dsp:cNvPr id="0" name=""/>
        <dsp:cNvSpPr/>
      </dsp:nvSpPr>
      <dsp:spPr>
        <a:xfrm>
          <a:off x="0" y="307255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Race</a:t>
          </a:r>
          <a:endParaRPr lang="en-US" sz="2800" b="1" kern="1200" dirty="0"/>
        </a:p>
      </dsp:txBody>
      <dsp:txXfrm>
        <a:off x="0" y="3072555"/>
        <a:ext cx="6291714" cy="614376"/>
      </dsp:txXfrm>
    </dsp:sp>
    <dsp:sp modelId="{8532A10F-4DA9-4654-A35A-623589CD74F0}">
      <dsp:nvSpPr>
        <dsp:cNvPr id="0" name=""/>
        <dsp:cNvSpPr/>
      </dsp:nvSpPr>
      <dsp:spPr>
        <a:xfrm>
          <a:off x="0" y="3686931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EE56-71B6-409B-AC78-87DE776493FA}">
      <dsp:nvSpPr>
        <dsp:cNvPr id="0" name=""/>
        <dsp:cNvSpPr/>
      </dsp:nvSpPr>
      <dsp:spPr>
        <a:xfrm>
          <a:off x="0" y="368693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Religion or belief</a:t>
          </a:r>
          <a:endParaRPr lang="en-US" sz="2800" b="1" kern="1200" dirty="0"/>
        </a:p>
      </dsp:txBody>
      <dsp:txXfrm>
        <a:off x="0" y="3686931"/>
        <a:ext cx="6291714" cy="614376"/>
      </dsp:txXfrm>
    </dsp:sp>
    <dsp:sp modelId="{BA49B150-7B59-4F7C-8295-5DE8454B75E8}">
      <dsp:nvSpPr>
        <dsp:cNvPr id="0" name=""/>
        <dsp:cNvSpPr/>
      </dsp:nvSpPr>
      <dsp:spPr>
        <a:xfrm>
          <a:off x="0" y="4301307"/>
          <a:ext cx="6291714" cy="0"/>
        </a:xfrm>
        <a:prstGeom prst="lin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CF68F-03B3-4A6B-A47B-6A5594AAD334}">
      <dsp:nvSpPr>
        <dsp:cNvPr id="0" name=""/>
        <dsp:cNvSpPr/>
      </dsp:nvSpPr>
      <dsp:spPr>
        <a:xfrm>
          <a:off x="0" y="430130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Sex</a:t>
          </a:r>
          <a:endParaRPr lang="en-US" sz="2800" b="1" kern="1200" dirty="0"/>
        </a:p>
      </dsp:txBody>
      <dsp:txXfrm>
        <a:off x="0" y="4301307"/>
        <a:ext cx="6291714" cy="614376"/>
      </dsp:txXfrm>
    </dsp:sp>
    <dsp:sp modelId="{744D64CD-E19C-4B2D-A822-C347E642DAF5}">
      <dsp:nvSpPr>
        <dsp:cNvPr id="0" name=""/>
        <dsp:cNvSpPr/>
      </dsp:nvSpPr>
      <dsp:spPr>
        <a:xfrm>
          <a:off x="0" y="4915683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CE25D-D203-448E-B19B-3D5FF78ECA87}">
      <dsp:nvSpPr>
        <dsp:cNvPr id="0" name=""/>
        <dsp:cNvSpPr/>
      </dsp:nvSpPr>
      <dsp:spPr>
        <a:xfrm>
          <a:off x="0" y="491568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Sexual orientation</a:t>
          </a:r>
          <a:endParaRPr lang="en-US" sz="2800" b="1" kern="1200" dirty="0"/>
        </a:p>
      </dsp:txBody>
      <dsp:txXfrm>
        <a:off x="0" y="4915683"/>
        <a:ext cx="6291714" cy="61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BDE4-D9D7-4E08-9358-D7CB709D16C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504FD-A3E6-4CDC-837A-419FE97E1A5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i="1" kern="1200" dirty="0"/>
            <a:t>“Time” </a:t>
          </a:r>
          <a:r>
            <a:rPr lang="en-GB" sz="3900" kern="1200" dirty="0"/>
            <a:t>– </a:t>
          </a:r>
          <a:r>
            <a:rPr lang="en-GB" sz="3900" b="1" kern="1200" dirty="0"/>
            <a:t>3%</a:t>
          </a:r>
          <a:endParaRPr lang="en-US" sz="3900" kern="1200" dirty="0"/>
        </a:p>
      </dsp:txBody>
      <dsp:txXfrm>
        <a:off x="0" y="675"/>
        <a:ext cx="6900512" cy="1106957"/>
      </dsp:txXfrm>
    </dsp:sp>
    <dsp:sp modelId="{CDBA2C6C-060C-4D96-BE79-926D48083BE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BE039-DD4D-4899-8255-3924D38E243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i="1" kern="1200" dirty="0"/>
            <a:t>“My business?” </a:t>
          </a:r>
          <a:r>
            <a:rPr lang="en-GB" sz="3900" kern="1200" dirty="0"/>
            <a:t>– </a:t>
          </a:r>
          <a:r>
            <a:rPr lang="en-GB" sz="3900" b="1" kern="1200" dirty="0"/>
            <a:t>11%</a:t>
          </a:r>
          <a:endParaRPr lang="en-US" sz="3900" kern="1200" dirty="0"/>
        </a:p>
      </dsp:txBody>
      <dsp:txXfrm>
        <a:off x="0" y="1107633"/>
        <a:ext cx="6900512" cy="1106957"/>
      </dsp:txXfrm>
    </dsp:sp>
    <dsp:sp modelId="{065DD084-A11C-4BDD-ACA0-9E49ED454EF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DEBA5-E684-48A0-85AD-930A3DCD017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i="1" kern="1200" dirty="0"/>
            <a:t>“Not sure who to talk to” </a:t>
          </a:r>
          <a:r>
            <a:rPr lang="en-GB" sz="3900" kern="1200" dirty="0"/>
            <a:t>– </a:t>
          </a:r>
          <a:r>
            <a:rPr lang="en-GB" sz="3900" b="1" kern="1200" dirty="0"/>
            <a:t>23%</a:t>
          </a:r>
          <a:r>
            <a:rPr lang="en-GB" sz="3900" kern="1200" dirty="0"/>
            <a:t> </a:t>
          </a:r>
          <a:endParaRPr lang="en-US" sz="3900" kern="1200" dirty="0"/>
        </a:p>
      </dsp:txBody>
      <dsp:txXfrm>
        <a:off x="0" y="2214591"/>
        <a:ext cx="6900512" cy="1106957"/>
      </dsp:txXfrm>
    </dsp:sp>
    <dsp:sp modelId="{359256D3-2398-4668-A52A-ACB0E165E92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9E1A6-2A9E-4EB3-B0C4-36398241564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i="1" kern="1200" dirty="0"/>
            <a:t>“Not serious enough” </a:t>
          </a:r>
          <a:r>
            <a:rPr lang="en-GB" sz="3900" kern="1200" dirty="0"/>
            <a:t>– </a:t>
          </a:r>
          <a:r>
            <a:rPr lang="en-GB" sz="3900" b="1" kern="1200" dirty="0"/>
            <a:t>25%</a:t>
          </a:r>
          <a:endParaRPr lang="en-US" sz="3900" kern="1200" dirty="0"/>
        </a:p>
      </dsp:txBody>
      <dsp:txXfrm>
        <a:off x="0" y="3321549"/>
        <a:ext cx="6900512" cy="1106957"/>
      </dsp:txXfrm>
    </dsp:sp>
    <dsp:sp modelId="{25A4FE1E-69F6-4CC4-A07E-E8A0DC74FFE7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10927-A942-487C-BE2D-AD2A4B7D17F0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i="1" kern="1200" dirty="0"/>
            <a:t>“Scared of outcome”- </a:t>
          </a:r>
          <a:r>
            <a:rPr lang="en-GB" sz="3900" b="1" kern="1200" dirty="0"/>
            <a:t>39%</a:t>
          </a:r>
          <a:endParaRPr lang="en-US" sz="3900" kern="1200" dirty="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8A4C-594F-4C5F-82F5-D036C475C63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33D52-FADE-44D1-A660-55B24C34641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80% lose work time worrying about the rudeness</a:t>
          </a:r>
          <a:endParaRPr lang="en-US" sz="3800" kern="1200" dirty="0"/>
        </a:p>
      </dsp:txBody>
      <dsp:txXfrm>
        <a:off x="0" y="0"/>
        <a:ext cx="6900512" cy="1384035"/>
      </dsp:txXfrm>
    </dsp:sp>
    <dsp:sp modelId="{7666A830-59DD-4F36-BB18-C49E82D62D6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09F51-840A-416D-9ABF-7C901235989E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Work quality goes down by 38%</a:t>
          </a:r>
          <a:endParaRPr lang="en-US" sz="3800" kern="1200" dirty="0"/>
        </a:p>
      </dsp:txBody>
      <dsp:txXfrm>
        <a:off x="0" y="1384035"/>
        <a:ext cx="6900512" cy="1384035"/>
      </dsp:txXfrm>
    </dsp:sp>
    <dsp:sp modelId="{012F9249-2DD1-48E1-8975-3FA5A36FD87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F613B-7CB6-4A87-8B7A-E8169C33DE1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47% end up going off sick</a:t>
          </a:r>
          <a:endParaRPr lang="en-US" sz="3800" kern="1200" dirty="0"/>
        </a:p>
      </dsp:txBody>
      <dsp:txXfrm>
        <a:off x="0" y="2768070"/>
        <a:ext cx="6900512" cy="1384035"/>
      </dsp:txXfrm>
    </dsp:sp>
    <dsp:sp modelId="{823B9DCF-FC7F-4CBA-A64B-420F77AC88C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74682-FFA8-4106-A351-02BA81B1E1B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25% take it out on others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A5BD-016C-4DBC-8AF2-1D120E841509}">
      <dsp:nvSpPr>
        <dsp:cNvPr id="0" name=""/>
        <dsp:cNvSpPr/>
      </dsp:nvSpPr>
      <dsp:spPr>
        <a:xfrm>
          <a:off x="0" y="62401"/>
          <a:ext cx="6263640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Talk from ‘I’ and the focus to you; this stops you sounding judgemental: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80" y="103181"/>
        <a:ext cx="6182080" cy="753819"/>
      </dsp:txXfrm>
    </dsp:sp>
    <dsp:sp modelId="{D0776044-B342-4CD7-8147-38743CE7EB4E}">
      <dsp:nvSpPr>
        <dsp:cNvPr id="0" name=""/>
        <dsp:cNvSpPr/>
      </dsp:nvSpPr>
      <dsp:spPr>
        <a:xfrm>
          <a:off x="0" y="897781"/>
          <a:ext cx="6263640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 dirty="0"/>
            <a:t>Say how it feels,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 dirty="0"/>
            <a:t>Name the behaviour,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 dirty="0"/>
            <a:t>Say how you want the person to respond</a:t>
          </a:r>
          <a:endParaRPr lang="en-US" sz="2000" b="1" kern="1200" dirty="0"/>
        </a:p>
      </dsp:txBody>
      <dsp:txXfrm>
        <a:off x="0" y="897781"/>
        <a:ext cx="6263640" cy="1021545"/>
      </dsp:txXfrm>
    </dsp:sp>
    <dsp:sp modelId="{76DD5C38-D4BF-40E7-B189-C0520FA7FFA4}">
      <dsp:nvSpPr>
        <dsp:cNvPr id="0" name=""/>
        <dsp:cNvSpPr/>
      </dsp:nvSpPr>
      <dsp:spPr>
        <a:xfrm>
          <a:off x="0" y="1919326"/>
          <a:ext cx="6263640" cy="8353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‘</a:t>
          </a:r>
          <a:r>
            <a:rPr lang="en-GB" sz="2100" kern="1200" dirty="0">
              <a:solidFill>
                <a:schemeClr val="tx1"/>
              </a:solidFill>
            </a:rPr>
            <a:t>I don’t </a:t>
          </a:r>
          <a:r>
            <a:rPr lang="en-GB" sz="2100" kern="1200">
              <a:solidFill>
                <a:schemeClr val="tx1"/>
              </a:solidFill>
            </a:rPr>
            <a:t>like jokes about </a:t>
          </a:r>
          <a:r>
            <a:rPr lang="en-GB" sz="2100" kern="1200" dirty="0">
              <a:solidFill>
                <a:schemeClr val="tx1"/>
              </a:solidFill>
            </a:rPr>
            <a:t>race. Please don’t make them anymore’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80" y="1960106"/>
        <a:ext cx="6182080" cy="753819"/>
      </dsp:txXfrm>
    </dsp:sp>
    <dsp:sp modelId="{7066B115-18A3-4842-B72D-56FBD6927F49}">
      <dsp:nvSpPr>
        <dsp:cNvPr id="0" name=""/>
        <dsp:cNvSpPr/>
      </dsp:nvSpPr>
      <dsp:spPr>
        <a:xfrm>
          <a:off x="0" y="2815186"/>
          <a:ext cx="6263640" cy="8353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‘I didn’t like what you said about those people. Please don’t say that anymore’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80" y="2855966"/>
        <a:ext cx="6182080" cy="753819"/>
      </dsp:txXfrm>
    </dsp:sp>
    <dsp:sp modelId="{B2E56BC2-1EDE-42CF-9B2A-CA977655D654}">
      <dsp:nvSpPr>
        <dsp:cNvPr id="0" name=""/>
        <dsp:cNvSpPr/>
      </dsp:nvSpPr>
      <dsp:spPr>
        <a:xfrm>
          <a:off x="0" y="3711046"/>
          <a:ext cx="6263640" cy="83537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‘I don’t want you to make personal comments about my body, so please stop’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80" y="3751826"/>
        <a:ext cx="6182080" cy="753819"/>
      </dsp:txXfrm>
    </dsp:sp>
    <dsp:sp modelId="{C1E2E106-29A8-4D18-B626-A59898FC383A}">
      <dsp:nvSpPr>
        <dsp:cNvPr id="0" name=""/>
        <dsp:cNvSpPr/>
      </dsp:nvSpPr>
      <dsp:spPr>
        <a:xfrm>
          <a:off x="0" y="4606906"/>
          <a:ext cx="6263640" cy="8353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‘People just don’t say that kind of thing anymore, please stop’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780" y="4647686"/>
        <a:ext cx="618208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6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6T11:39:3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1270 326 7831 0 0,'-15'-29'810'0'0,"-9"-14"857"0"0,-42-58 0 0 0,55 87-1331 0 0,0 1 0 0 0,0 0 0 0 0,-1 1 0 0 0,-1 0 0 0 0,0 1 0 0 0,-1 0 0 0 0,-26-15 0 0 0,25 19-292 0 0,0 1 0 0 0,0 0 0 0 0,0 1 0 0 0,-1 1 0 0 0,0 0 0 0 0,0 1 0 0 0,0 1 0 0 0,0 0 0 0 0,0 1 0 0 0,0 1 0 0 0,0 0 0 0 0,-1 2 0 0 0,1-1 0 0 0,0 2 0 0 0,-28 8 0 0 0,29-4 56 0 0,0-1-1 0 0,1 2 0 0 0,0 0 0 0 0,1 1 1 0 0,0 0-1 0 0,0 1 0 0 0,-11 12 1 0 0,-76 84 792 0 0,-90 134 583 0 0,111-137 67 0 0,63-82-1343 0 0,1 0-1 0 0,1 1 0 0 0,1 1 1 0 0,1 0-1 0 0,1 1 1 0 0,1 0-1 0 0,1 0 1 0 0,1 1-1 0 0,1 0 0 0 0,-5 41 1 0 0,-17 427-11 0 0,27-427-212 0 0,2-18-9 0 0,2 0 1 0 0,2 0 0 0 0,2 0-1 0 0,14 52 1 0 0,-10-63 132 0 0,2-1 1 0 0,1 0 0 0 0,1 0 0 0 0,3-1 0 0 0,32 53-1 0 0,-17-43-84 0 0,1-2 0 0 0,53 53 0 0 0,88 67 19 0 0,-162-151-35 0 0,65 53 0 0 0,86 56 0 0 0,-125-95 0 0 0,22 10 0 0 0,305 148 53 0 0,-314-162-42 0 0,26 6-11 0 0,5-4 0 0 0,-1-8 0 0 0,-1-6 0 0 0,0-5 0 0 0,3-2 0 0 0,4 1 11 0 0,3-2 31 0 0,-2-2-31 0 0,-14-1 0 0 0,-44-1 31 0 0,47-6-31 0 0,17-8-11 0 0,1-9 0 0 0,-3-7 0 0 0,-4-7 0 0 0,-4-1 0 0 0,-1-2 0 0 0,2-3 0 0 0,-1-3 0 0 0,-4-3 0 0 0,-7-5 0 0 0,-5-8 0 0 0,-42 35 0 0 0,44-64 0 0 0,-22 18 0 0 0,47-105 0 0 0,-74 134 0 0 0,26-65 0 0 0,-25 48 0 0 0,-4 0 0 0 0,-2 0 0 0 0,-3-2 0 0 0,-3 0 0 0 0,-3 0 0 0 0,-2-1 0 0 0,-6-80 0 0 0,-1 117 6 0 0,-1 0 1 0 0,-1 1-1 0 0,-2 0 0 0 0,0 0 0 0 0,-2 0 1 0 0,-1 1-1 0 0,-2 0 0 0 0,0 0 0 0 0,-2 1 1 0 0,-1 1-1 0 0,-1 1 0 0 0,-32-42 0 0 0,-1 10 156 0 0,-3 2 0 0 0,-2 3-1 0 0,-102-78 1 0 0,97 89-58 0 0,-2 2 0 0 0,-1 3 0 0 0,-90-37 0 0 0,60 35 87 0 0,-177-43-1 0 0,120 42-72 0 0,-70-15-86 0 0,148 39-34 0 0,-83-5 1 0 0,-282 16 101 0 0,2 41 0 0 0,312-21-272 0 0,1 5-1 0 0,1 6 1 0 0,-207 77 0 0 0,73 14-1836 0 0,193-87 1241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8A62-34CC-4267-A391-06AE757FBC25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9746-E39F-41D5-B825-7C2643DA7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6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42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7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4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9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7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4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5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DD82E-C567-438A-A6A0-D2528915389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7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875" y="4400550"/>
            <a:ext cx="6350000" cy="3600450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DD82E-C567-438A-A6A0-D2528915389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30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15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DD82E-C567-438A-A6A0-D2528915389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23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600" b="1" baseline="0" dirty="0"/>
          </a:p>
          <a:p>
            <a:endParaRPr lang="en-GB" sz="16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5FAF-7598-42FD-A5F6-B46A39AE2FB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2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6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0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3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2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9746-E39F-41D5-B825-7C2643DA7E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DBFE-F273-4FD4-ABB4-EA518DFF9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A56C-7B86-4474-AE25-129D854BA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CEC8-7F09-45D9-9D19-1B5A76F5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1446-F9BC-4AC5-B837-DE13BA2E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406B6-CABB-4410-A9B6-1D88002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9D92-E9DE-41C0-8BDD-ECCF4FBE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2B852-80D0-40AF-A960-C4AC14531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0B073-8D39-4AB3-9616-B983F176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7FA7-AE0B-4A74-89CE-A75559F2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2B6C-BA4D-4ECD-9104-C1436A7A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8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533E1-5095-49B8-9549-6BFB12A96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2E947-AAC9-4A5C-A84B-00AC525BC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307BD-CDDD-4892-BA18-8F1BF7D5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EBA6-05B5-45F1-9796-7B72F93E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7C3-6EE9-4E3A-86EE-50565FA6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2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4951-B264-4D43-B1EC-48F85843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1DB0-92C0-45B7-920A-79881CC1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10AC5-9D1F-4C3A-A2D3-8B377D1B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3846-C468-44F0-825D-532DAF53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7C65C-E533-4512-9D1F-7201A38D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CFC1-7974-4D39-8F0C-0FB057E0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0E363-5328-4206-A890-73746312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E5C6-7D51-493C-A14A-1141D44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E3D9-B423-41E6-A93F-9781F16B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0275-291B-4D6A-8D84-1DA77D22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E0CB-472C-41F6-A50B-3AE86A77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03EB-D92C-4C4E-9147-57DC169D5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CE605-488C-4091-BADB-3ADDB71F6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2E5CC-347B-4566-86C9-A6D284A8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B881-A6C2-4809-9582-BE227B6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6C528-55B8-4888-BC41-34102DD8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005-86A3-48DF-B806-F0BB09CA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4E2BE-2BDC-4364-8916-E267E9508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6C613-AAF1-45BE-B310-B38474C8D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F8F52-8C4F-48DD-9E7F-56ACE80EB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F7F74-E13E-41AC-853C-8E8111B85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95402-BABC-43F8-99D5-C32BAC52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0D61-9C31-4432-9764-9F42AC9D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5CE24-0A78-4375-B89F-8388982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E760-810B-494E-8150-33B7BF50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0DCAB-E929-4DB1-B7B0-E22B6F41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46BDC-980F-4655-9A7A-95F80D8A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5AAC9-5D1B-4E7E-93CD-A67EE195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94893-8F88-4BF4-B659-FF05359F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468B7-8FF7-4759-BCD7-AA6DD48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9728-3252-43D8-9F50-4618C3B7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B7B9-6939-4C53-AABD-54D5CD54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53D1-21E5-49B1-A0E1-639160454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C2D4-0B85-4445-9808-4F6B04E95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C55DB-E4D7-4500-A42C-FF444FB8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2081E-31F2-496F-B30B-DAD3D666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8E5DE-C8F4-4768-846D-CF519235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D597-D676-4B5A-A1A6-47E1A4DE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03755-B218-4C39-A0E7-6425554A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FDD4A-F837-4D5E-9475-92C2C0F4C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CC48C-630E-46B7-85A3-BD5288AE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701C2-8BA5-400E-ABED-39FB59E0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6A7F-70B8-44C5-B8C2-638D8388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5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D8281-20A0-4B3C-80DD-A2747801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6266A-97C9-477D-B1B0-5DF24334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CE0C-5BB6-41DC-9EA0-7DF8B506D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CAC6-043D-4D6E-8A2D-DBDB484A776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2EF5-7721-420D-B868-BB6987709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49BC-8557-4845-9491-95C3166F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7778-491F-4FA7-B10E-75EE1768C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7D679F6-F89A-4752-A8C7-568FE1408D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214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6A573-FC1B-41C5-877E-017CDCF1C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910" y="2557220"/>
            <a:ext cx="4415836" cy="169819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anter, </a:t>
            </a:r>
            <a:r>
              <a:rPr lang="en-US" sz="40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ullying -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ehaviors, </a:t>
            </a:r>
            <a:r>
              <a:rPr lang="en-US" sz="3500" b="1" dirty="0">
                <a:solidFill>
                  <a:srgbClr val="FF0000"/>
                </a:solidFill>
              </a:rPr>
              <a:t>C</a:t>
            </a:r>
            <a:r>
              <a:rPr lang="en-US" sz="2800" b="1" dirty="0"/>
              <a:t>hoices and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2800" b="1" dirty="0"/>
              <a:t>onsequences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E3665-1290-4B75-BCF5-D6043B9B8E9D}"/>
              </a:ext>
            </a:extLst>
          </p:cNvPr>
          <p:cNvSpPr txBox="1"/>
          <p:nvPr/>
        </p:nvSpPr>
        <p:spPr>
          <a:xfrm>
            <a:off x="194910" y="5435443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FFC000"/>
                </a:solidFill>
              </a:rPr>
              <a:t>*Acknowledgements </a:t>
            </a:r>
            <a:r>
              <a:rPr lang="en-GB" i="1" dirty="0">
                <a:solidFill>
                  <a:srgbClr val="FFC000"/>
                </a:solidFill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FFC000"/>
                </a:solidFill>
              </a:rPr>
              <a:t>Hamilton Nash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FFC000"/>
                </a:solidFill>
              </a:rPr>
              <a:t>Active Bystander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FFC000"/>
                </a:solidFill>
              </a:rPr>
              <a:t>Civility Saves Lives</a:t>
            </a:r>
            <a:endParaRPr lang="en-GB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DD3BA-62BC-4B9C-9812-F19F373A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" y="1677778"/>
            <a:ext cx="7047923" cy="518022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275C98E-5772-41FB-B61F-E35D8F09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55" y="2334569"/>
            <a:ext cx="197527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A0E74-75A6-4ADC-85EA-4C28E573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6876"/>
            <a:ext cx="7346197" cy="22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F01C6-F8CD-44F0-B324-B23D80C4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2644"/>
            <a:ext cx="6656522" cy="24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B8694-F186-4613-8DDF-485DABFBB4FD}"/>
              </a:ext>
            </a:extLst>
          </p:cNvPr>
          <p:cNvSpPr txBox="1"/>
          <p:nvPr/>
        </p:nvSpPr>
        <p:spPr>
          <a:xfrm>
            <a:off x="451693" y="4836815"/>
            <a:ext cx="684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Does the person being ‘joked’ about say, or look like they really don’t like it?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AD13D-BFB8-43F6-A886-217EB1F10E5E}"/>
              </a:ext>
            </a:extLst>
          </p:cNvPr>
          <p:cNvSpPr txBox="1"/>
          <p:nvPr/>
        </p:nvSpPr>
        <p:spPr>
          <a:xfrm>
            <a:off x="8834858" y="1440596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it’s not banter.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6C66A-5B0E-4180-A581-3DBD850FF561}"/>
              </a:ext>
            </a:extLst>
          </p:cNvPr>
          <p:cNvSpPr txBox="1"/>
          <p:nvPr/>
        </p:nvSpPr>
        <p:spPr>
          <a:xfrm>
            <a:off x="451693" y="2032696"/>
            <a:ext cx="753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it really embarrassing, insulting or shaming, especially when there’s an audience?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552E4-E054-4030-99C7-39EBBF15718B}"/>
              </a:ext>
            </a:extLst>
          </p:cNvPr>
          <p:cNvSpPr txBox="1"/>
          <p:nvPr/>
        </p:nvSpPr>
        <p:spPr>
          <a:xfrm>
            <a:off x="451693" y="2982701"/>
            <a:ext cx="799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the comment about someone’s gender, sexuality, disability, race or other </a:t>
            </a:r>
            <a:r>
              <a:rPr lang="en-GB" sz="2400" b="1" dirty="0"/>
              <a:t>protected characteristic</a:t>
            </a:r>
            <a:r>
              <a:rPr lang="en-GB" sz="2400" dirty="0"/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F5CDA-CEC9-46BA-A2E5-579C3833DC26}"/>
              </a:ext>
            </a:extLst>
          </p:cNvPr>
          <p:cNvSpPr txBox="1"/>
          <p:nvPr/>
        </p:nvSpPr>
        <p:spPr>
          <a:xfrm>
            <a:off x="8834858" y="2124745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it’s not banter.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06FA-0858-4FA2-948F-3B5796AF0A34}"/>
              </a:ext>
            </a:extLst>
          </p:cNvPr>
          <p:cNvSpPr txBox="1"/>
          <p:nvPr/>
        </p:nvSpPr>
        <p:spPr>
          <a:xfrm>
            <a:off x="8834858" y="3213533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it’s not banter.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29643-8D3E-4842-9AFB-B4CBD10F07FB}"/>
              </a:ext>
            </a:extLst>
          </p:cNvPr>
          <p:cNvSpPr txBox="1"/>
          <p:nvPr/>
        </p:nvSpPr>
        <p:spPr>
          <a:xfrm>
            <a:off x="451693" y="4083787"/>
            <a:ext cx="608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it a creepy sexual comment or advance?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A7DE2-033A-4BE4-A1F6-AAA3F4F72C96}"/>
              </a:ext>
            </a:extLst>
          </p:cNvPr>
          <p:cNvSpPr txBox="1"/>
          <p:nvPr/>
        </p:nvSpPr>
        <p:spPr>
          <a:xfrm>
            <a:off x="451693" y="1394429"/>
            <a:ext cx="608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only one person in on this same old joke?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4F695-8485-48DE-A27A-E90DFF4C58C7}"/>
              </a:ext>
            </a:extLst>
          </p:cNvPr>
          <p:cNvSpPr txBox="1"/>
          <p:nvPr/>
        </p:nvSpPr>
        <p:spPr>
          <a:xfrm>
            <a:off x="8834858" y="4158298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it’s not banter.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6B7DD-C340-4147-80DE-1A19E3C415B5}"/>
              </a:ext>
            </a:extLst>
          </p:cNvPr>
          <p:cNvSpPr txBox="1"/>
          <p:nvPr/>
        </p:nvSpPr>
        <p:spPr>
          <a:xfrm>
            <a:off x="8834858" y="5067647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it’s not banter.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7D507-056B-485E-BB40-5FA43C34AF8B}"/>
              </a:ext>
            </a:extLst>
          </p:cNvPr>
          <p:cNvSpPr txBox="1"/>
          <p:nvPr/>
        </p:nvSpPr>
        <p:spPr>
          <a:xfrm>
            <a:off x="2208362" y="174480"/>
            <a:ext cx="7088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“Aw, c’mon – it’s just a bit o’ banter’ ?</a:t>
            </a:r>
            <a:br>
              <a:rPr lang="en-GB" sz="2800" b="1" dirty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765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6C8497-2997-41A3-9C69-445EECCAFC5D}"/>
              </a:ext>
            </a:extLst>
          </p:cNvPr>
          <p:cNvSpPr txBox="1"/>
          <p:nvPr/>
        </p:nvSpPr>
        <p:spPr>
          <a:xfrm>
            <a:off x="2055909" y="1083751"/>
            <a:ext cx="6353933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72172E-22E3-46C8-9891-BA3F7AE23E1B}"/>
              </a:ext>
            </a:extLst>
          </p:cNvPr>
          <p:cNvSpPr txBox="1"/>
          <p:nvPr/>
        </p:nvSpPr>
        <p:spPr>
          <a:xfrm>
            <a:off x="392295" y="2268730"/>
            <a:ext cx="840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2</a:t>
            </a:r>
            <a:r>
              <a:rPr lang="en-GB" sz="2400" dirty="0"/>
              <a:t> Compliments / oversharing – really? (Friendly vs. Real friends)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35140-F1AD-4525-8D75-1A845E99126E}"/>
              </a:ext>
            </a:extLst>
          </p:cNvPr>
          <p:cNvSpPr txBox="1"/>
          <p:nvPr/>
        </p:nvSpPr>
        <p:spPr>
          <a:xfrm>
            <a:off x="392295" y="2994386"/>
            <a:ext cx="103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3</a:t>
            </a:r>
            <a:r>
              <a:rPr lang="en-GB" sz="2400" dirty="0"/>
              <a:t> ‘Close to the bone’ comments – do you know the person, would that be funny if    they said it to you, your partner, your son/daughter/best friend?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B08E1-3DC1-42A4-8BC6-E4439130A579}"/>
              </a:ext>
            </a:extLst>
          </p:cNvPr>
          <p:cNvSpPr txBox="1"/>
          <p:nvPr/>
        </p:nvSpPr>
        <p:spPr>
          <a:xfrm>
            <a:off x="392295" y="4024429"/>
            <a:ext cx="1014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4</a:t>
            </a:r>
            <a:r>
              <a:rPr lang="en-GB" sz="2400" dirty="0"/>
              <a:t> Other person – are they new starts, junior or in a minority (e.g. only M/F?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32803-5A0F-4DA9-9C76-8031F12759F6}"/>
              </a:ext>
            </a:extLst>
          </p:cNvPr>
          <p:cNvSpPr txBox="1"/>
          <p:nvPr/>
        </p:nvSpPr>
        <p:spPr>
          <a:xfrm>
            <a:off x="392295" y="4780503"/>
            <a:ext cx="1047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5</a:t>
            </a:r>
            <a:r>
              <a:rPr lang="en-GB" sz="2400" dirty="0"/>
              <a:t> Team culture – same joke over and over, may go to breaking point in hard times?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42E06-955A-4E77-9479-DE06C44C14BB}"/>
              </a:ext>
            </a:extLst>
          </p:cNvPr>
          <p:cNvSpPr txBox="1"/>
          <p:nvPr/>
        </p:nvSpPr>
        <p:spPr>
          <a:xfrm>
            <a:off x="392295" y="5536273"/>
            <a:ext cx="865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6</a:t>
            </a:r>
            <a:r>
              <a:rPr lang="en-GB" sz="2400" dirty="0"/>
              <a:t> ‘Funny’ or angry email/teams comment/social media?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29CB3-9490-4732-A9D7-6500EC068DBE}"/>
              </a:ext>
            </a:extLst>
          </p:cNvPr>
          <p:cNvSpPr txBox="1"/>
          <p:nvPr/>
        </p:nvSpPr>
        <p:spPr>
          <a:xfrm>
            <a:off x="392295" y="1615647"/>
            <a:ext cx="8056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dirty="0"/>
              <a:t> Protected characteristics – smart/veiled comments?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F4C3F-85FF-4672-889E-81610162BC18}"/>
              </a:ext>
            </a:extLst>
          </p:cNvPr>
          <p:cNvSpPr txBox="1"/>
          <p:nvPr/>
        </p:nvSpPr>
        <p:spPr>
          <a:xfrm>
            <a:off x="439648" y="408867"/>
            <a:ext cx="1143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Think before you speak – what you think is ‘banter’ will have consequences</a:t>
            </a:r>
          </a:p>
        </p:txBody>
      </p:sp>
    </p:spTree>
    <p:extLst>
      <p:ext uri="{BB962C8B-B14F-4D97-AF65-F5344CB8AC3E}">
        <p14:creationId xmlns:p14="http://schemas.microsoft.com/office/powerpoint/2010/main" val="20794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2E1F-97B8-498D-9EBE-BCDF9631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" y="643467"/>
            <a:ext cx="3967103" cy="5571066"/>
          </a:xfrm>
        </p:spPr>
        <p:txBody>
          <a:bodyPr>
            <a:normAutofit/>
          </a:bodyPr>
          <a:lstStyle/>
          <a:p>
            <a:r>
              <a:rPr lang="en-GB" sz="4800" b="1" dirty="0"/>
              <a:t>Protected characteristics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438219-2CB7-4690-83AC-B88B41DC8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6061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51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0475130-D2DA-4487-B7FC-69A54C422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65" b="30476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464D7-935E-4A83-97CE-7583D388657E}"/>
              </a:ext>
            </a:extLst>
          </p:cNvPr>
          <p:cNvSpPr txBox="1"/>
          <p:nvPr/>
        </p:nvSpPr>
        <p:spPr>
          <a:xfrm>
            <a:off x="1413164" y="4583953"/>
            <a:ext cx="10321636" cy="146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The impact of banter is assessed from the claimant's point of view, in the eyes of the law it is only their view that matters.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FC395-E2E1-4300-8FC2-4A9B5A3F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ea typeface="+mj-lt"/>
                <a:cs typeface="+mj-lt"/>
              </a:rPr>
              <a:t>What happens when we see </a:t>
            </a:r>
            <a:br>
              <a:rPr lang="en-GB" b="1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GB" b="1" dirty="0">
                <a:solidFill>
                  <a:srgbClr val="FFFFFF"/>
                </a:solidFill>
                <a:ea typeface="+mj-lt"/>
                <a:cs typeface="+mj-lt"/>
              </a:rPr>
              <a:t>bad behaviours?</a:t>
            </a:r>
            <a:endParaRPr lang="en-US" b="1" dirty="0">
              <a:solidFill>
                <a:srgbClr val="FFFFFF"/>
              </a:solidFill>
              <a:ea typeface="+mj-lt"/>
              <a:cs typeface="+mj-lt"/>
            </a:endParaRPr>
          </a:p>
          <a:p>
            <a:endParaRPr lang="en-US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CA215-FCD6-499C-90EA-30256989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0369"/>
            <a:ext cx="6906491" cy="5064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</a:pPr>
            <a:endParaRPr lang="en-GB" dirty="0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en-GB" dirty="0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b="1" dirty="0">
                <a:ea typeface="+mn-lt"/>
                <a:cs typeface="+mn-lt"/>
              </a:rPr>
              <a:t>The majority of witnesses to inappropriate behaviour do nothing ……..</a:t>
            </a:r>
            <a:endParaRPr lang="en-GB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F5DCE-AE98-4B76-9A7D-3940D3595E5B}"/>
              </a:ext>
            </a:extLst>
          </p:cNvPr>
          <p:cNvSpPr txBox="1"/>
          <p:nvPr/>
        </p:nvSpPr>
        <p:spPr>
          <a:xfrm>
            <a:off x="6381960" y="4272520"/>
            <a:ext cx="2471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576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AC2F-20B7-42B0-8806-3B45A2F4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dirty="0">
                <a:ea typeface="+mj-lt"/>
                <a:cs typeface="+mj-lt"/>
              </a:rPr>
              <a:t>What stops us from saying something?</a:t>
            </a:r>
            <a:endParaRPr lang="en-US" sz="5400" dirty="0">
              <a:ea typeface="+mj-lt"/>
              <a:cs typeface="+mj-lt"/>
            </a:endParaRPr>
          </a:p>
          <a:p>
            <a:endParaRPr lang="en-US" sz="5400" dirty="0">
              <a:cs typeface="Calibri Light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68F256D-4D36-4511-AE80-4609969CF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5259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44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D53CF-F9C1-4836-B732-B8BE9A67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60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EBF43-83F0-426E-B2EE-B3137B5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‘Banter’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A598-371B-46D7-AB79-C0DD43A5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902" y="3429000"/>
            <a:ext cx="831535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Playful and friendly </a:t>
            </a:r>
            <a:r>
              <a:rPr lang="en-US" sz="27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exchange of teasing remarks..</a:t>
            </a:r>
          </a:p>
          <a:p>
            <a:r>
              <a:rPr lang="en-US" sz="27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between </a:t>
            </a:r>
            <a:r>
              <a:rPr lang="en-US" sz="2700" b="1" i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consenting</a:t>
            </a:r>
            <a:r>
              <a:rPr lang="en-US" sz="27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people of </a:t>
            </a:r>
            <a:r>
              <a:rPr lang="en-US" sz="2700" b="1" i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equal status or position</a:t>
            </a:r>
            <a:r>
              <a:rPr lang="en-US" sz="2700" b="1" i="1" dirty="0">
                <a:solidFill>
                  <a:schemeClr val="bg1"/>
                </a:solidFill>
              </a:rPr>
              <a:t>*</a:t>
            </a:r>
            <a:endParaRPr lang="en-US" sz="2700" b="1" i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2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E9593-FEC3-448D-88F6-26C20781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>
              <a:spcBef>
                <a:spcPct val="20000"/>
              </a:spcBef>
            </a:pPr>
            <a:br>
              <a:rPr lang="en-GB" sz="3400" dirty="0">
                <a:latin typeface="Calibri"/>
                <a:cs typeface="Calibri"/>
              </a:rPr>
            </a:br>
            <a:br>
              <a:rPr lang="en-GB" sz="3400" dirty="0">
                <a:latin typeface="Calibri"/>
                <a:cs typeface="Calibri"/>
              </a:rPr>
            </a:br>
            <a:br>
              <a:rPr lang="en-GB" sz="3400" dirty="0">
                <a:latin typeface="Calibri"/>
                <a:cs typeface="Calibri"/>
              </a:rPr>
            </a:br>
            <a:r>
              <a:rPr lang="en-GB" sz="3400" b="1" dirty="0">
                <a:latin typeface="Calibri"/>
                <a:cs typeface="Calibri"/>
              </a:rPr>
              <a:t>So, if you chose to do something…..?</a:t>
            </a:r>
            <a:endParaRPr lang="en-US" sz="3400" b="1" dirty="0">
              <a:ea typeface="+mj-lt"/>
              <a:cs typeface="+mj-lt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GB" sz="3400" dirty="0">
              <a:ea typeface="+mj-lt"/>
              <a:cs typeface="+mj-lt"/>
            </a:endParaRPr>
          </a:p>
          <a:p>
            <a:endParaRPr lang="en-US" sz="3400" dirty="0">
              <a:cs typeface="Calibri Light"/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D424-6598-400E-863F-1EEA39928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6490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GB" sz="2200" b="1" dirty="0">
                <a:cs typeface="Calibri"/>
              </a:rPr>
              <a:t>Sometimes just speaking up was  enough</a:t>
            </a:r>
            <a:endParaRPr lang="en-US" sz="2200" dirty="0">
              <a:cs typeface="Calibri"/>
            </a:endParaRPr>
          </a:p>
        </p:txBody>
      </p:sp>
      <p:pic>
        <p:nvPicPr>
          <p:cNvPr id="14" name="Picture 13" descr="One in a crowd">
            <a:extLst>
              <a:ext uri="{FF2B5EF4-FFF2-40B4-BE49-F238E27FC236}">
                <a16:creationId xmlns:a16="http://schemas.microsoft.com/office/drawing/2014/main" id="{1ED054E0-C345-41F1-BA4B-36F65CB1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4" r="80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F6414-1022-4418-BCB7-DA9A5E4A8576}"/>
              </a:ext>
            </a:extLst>
          </p:cNvPr>
          <p:cNvSpPr txBox="1"/>
          <p:nvPr/>
        </p:nvSpPr>
        <p:spPr>
          <a:xfrm>
            <a:off x="689675" y="4112679"/>
            <a:ext cx="37195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cs typeface="Calibri"/>
              </a:rPr>
              <a:t>Often, people are not aware of the impact their words or actions have on others</a:t>
            </a:r>
            <a:endParaRPr lang="en-US" sz="2400" b="1" i="1" dirty="0">
              <a:ea typeface="+mn-lt"/>
              <a:cs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ED8BE-1FAC-4A74-9A16-D1E741A2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br>
              <a:rPr lang="en-GB" sz="3800" dirty="0"/>
            </a:br>
            <a:r>
              <a:rPr lang="en-GB" sz="4000" b="1" dirty="0"/>
              <a:t>Nasty ‘banter’ facts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dirty="0"/>
              <a:t>When </a:t>
            </a:r>
            <a:r>
              <a:rPr lang="en-GB" sz="3800" dirty="0"/>
              <a:t>someone at work says something rude or nasty to you…. </a:t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B9B2FD-7DC2-1488-4D69-BC421D159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4638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84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1F498B-F5EB-49CF-A21F-5243D39FB3C1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‘WITS’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2283-7C2F-477D-8038-9E54FB86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‘When you say or do …..’ (or don’t say or do)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‘I feel ……’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‘The effect / impact on me is …..’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‘So, I’d like to talk to you about …..’ </a:t>
            </a:r>
          </a:p>
          <a:p>
            <a:endParaRPr lang="en-US" sz="2800" dirty="0"/>
          </a:p>
          <a:p>
            <a:endParaRPr lang="en-US" sz="2000" dirty="0"/>
          </a:p>
        </p:txBody>
      </p:sp>
      <p:pic>
        <p:nvPicPr>
          <p:cNvPr id="9" name="Picture 8" descr="Exclamation mark on a yellow background">
            <a:extLst>
              <a:ext uri="{FF2B5EF4-FFF2-40B4-BE49-F238E27FC236}">
                <a16:creationId xmlns:a16="http://schemas.microsoft.com/office/drawing/2014/main" id="{17CFCA16-1DD2-4D88-AA76-D5DA8D4D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1" r="181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1E2AF-214B-4410-80C9-910647E7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So, what can I say?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F2CBCE-88E9-466E-A696-FD3BFECB6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808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36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EF413AE-63EC-4986-B371-3D99FA54E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4518" b="14547"/>
          <a:stretch/>
        </p:blipFill>
        <p:spPr>
          <a:xfrm>
            <a:off x="-3050" y="10"/>
            <a:ext cx="121920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6630C-8667-4D6E-9720-C73957D7243E}"/>
              </a:ext>
            </a:extLst>
          </p:cNvPr>
          <p:cNvSpPr txBox="1"/>
          <p:nvPr/>
        </p:nvSpPr>
        <p:spPr>
          <a:xfrm>
            <a:off x="4046889" y="3197348"/>
            <a:ext cx="9795637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Genuine, and fun</a:t>
            </a:r>
          </a:p>
        </p:txBody>
      </p:sp>
    </p:spTree>
    <p:extLst>
      <p:ext uri="{BB962C8B-B14F-4D97-AF65-F5344CB8AC3E}">
        <p14:creationId xmlns:p14="http://schemas.microsoft.com/office/powerpoint/2010/main" val="2262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768DA-023C-4340-BE2F-F91E1FC5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E7E76-7FF9-48B0-A53C-63EB0396DB0C}"/>
              </a:ext>
            </a:extLst>
          </p:cNvPr>
          <p:cNvSpPr txBox="1"/>
          <p:nvPr/>
        </p:nvSpPr>
        <p:spPr>
          <a:xfrm>
            <a:off x="952228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Just not </a:t>
            </a:r>
            <a:r>
              <a:rPr lang="en-US" sz="5200" dirty="0" err="1">
                <a:latin typeface="+mj-lt"/>
                <a:ea typeface="+mj-ea"/>
                <a:cs typeface="+mj-cs"/>
              </a:rPr>
              <a:t>realising</a:t>
            </a:r>
            <a:endParaRPr lang="en-US" sz="5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928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4B710-0FB3-4EA5-BB66-42275786C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" r="5394"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D9D93-97C5-47EE-9D22-6AE7D701AAE7}"/>
              </a:ext>
            </a:extLst>
          </p:cNvPr>
          <p:cNvSpPr txBox="1"/>
          <p:nvPr/>
        </p:nvSpPr>
        <p:spPr>
          <a:xfrm>
            <a:off x="378069" y="743447"/>
            <a:ext cx="5798527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+mj-lt"/>
                <a:ea typeface="+mj-ea"/>
                <a:cs typeface="+mj-cs"/>
              </a:rPr>
              <a:t>Delibrate</a:t>
            </a:r>
            <a:r>
              <a:rPr lang="en-US" sz="5200" dirty="0">
                <a:latin typeface="+mj-lt"/>
                <a:ea typeface="+mj-ea"/>
                <a:cs typeface="+mj-cs"/>
              </a:rPr>
              <a:t>; nasty</a:t>
            </a:r>
          </a:p>
        </p:txBody>
      </p:sp>
    </p:spTree>
    <p:extLst>
      <p:ext uri="{BB962C8B-B14F-4D97-AF65-F5344CB8AC3E}">
        <p14:creationId xmlns:p14="http://schemas.microsoft.com/office/powerpoint/2010/main" val="544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1E67D-0DB5-482B-8421-873AF0345E83}"/>
              </a:ext>
            </a:extLst>
          </p:cNvPr>
          <p:cNvSpPr txBox="1"/>
          <p:nvPr/>
        </p:nvSpPr>
        <p:spPr>
          <a:xfrm>
            <a:off x="793980" y="1444345"/>
            <a:ext cx="614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‘This is just ‘PC gone mad’ </a:t>
            </a:r>
            <a:endParaRPr lang="en-GB" sz="20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5AFAE-9A4D-426C-BA84-F8B71D2313D7}"/>
              </a:ext>
            </a:extLst>
          </p:cNvPr>
          <p:cNvSpPr txBox="1"/>
          <p:nvPr/>
        </p:nvSpPr>
        <p:spPr>
          <a:xfrm>
            <a:off x="2377826" y="2675907"/>
            <a:ext cx="109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No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3B371-72C8-4E57-90FB-9C7811EA4D67}"/>
              </a:ext>
            </a:extLst>
          </p:cNvPr>
          <p:cNvSpPr txBox="1"/>
          <p:nvPr/>
        </p:nvSpPr>
        <p:spPr>
          <a:xfrm>
            <a:off x="838199" y="3620993"/>
            <a:ext cx="56845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‘Does this mean you can’t even have a laugh and a joke here anymore’?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52BAD-1262-41F3-A51B-7CBFCE666D5C}"/>
              </a:ext>
            </a:extLst>
          </p:cNvPr>
          <p:cNvSpPr txBox="1"/>
          <p:nvPr/>
        </p:nvSpPr>
        <p:spPr>
          <a:xfrm>
            <a:off x="184637" y="317437"/>
            <a:ext cx="841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Banter at work – bottom 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F9FBB-4FC4-43EF-AD33-DD1B99BA9793}"/>
              </a:ext>
            </a:extLst>
          </p:cNvPr>
          <p:cNvSpPr txBox="1"/>
          <p:nvPr/>
        </p:nvSpPr>
        <p:spPr>
          <a:xfrm>
            <a:off x="2377826" y="4813077"/>
            <a:ext cx="109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No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51E53-B7CB-43E8-B3C9-A977BB0F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09" y="643467"/>
            <a:ext cx="92465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1DA9-13D1-4208-9AC2-54482931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127010"/>
            <a:ext cx="5129784" cy="46039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B96D1-1E44-4B9D-9681-87A405080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716935"/>
            <a:ext cx="5129784" cy="34241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34968F-DA65-4838-9B0F-3221910A61E8}"/>
                  </a:ext>
                </a:extLst>
              </p14:cNvPr>
              <p14:cNvContentPartPr/>
              <p14:nvPr/>
            </p14:nvContentPartPr>
            <p14:xfrm>
              <a:off x="3239877" y="4150743"/>
              <a:ext cx="1296720" cy="103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34968F-DA65-4838-9B0F-3221910A61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5557" y="4146423"/>
                <a:ext cx="1305360" cy="10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5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F2685-7ED4-4FB4-AF31-CDC55A87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60" y="2078954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Playful and friendly…</a:t>
            </a: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Consenting….</a:t>
            </a: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Status….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CA9E5-43D8-4CFE-97DE-3841D92DD483}"/>
              </a:ext>
            </a:extLst>
          </p:cNvPr>
          <p:cNvSpPr txBox="1"/>
          <p:nvPr/>
        </p:nvSpPr>
        <p:spPr>
          <a:xfrm>
            <a:off x="769387" y="8093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“Playful and friendly exchange of teasing remarks..</a:t>
            </a:r>
          </a:p>
          <a:p>
            <a:r>
              <a:rPr lang="en-GB" i="1" dirty="0"/>
              <a:t>between consenting people of equal status or position”</a:t>
            </a:r>
          </a:p>
        </p:txBody>
      </p:sp>
    </p:spTree>
    <p:extLst>
      <p:ext uri="{BB962C8B-B14F-4D97-AF65-F5344CB8AC3E}">
        <p14:creationId xmlns:p14="http://schemas.microsoft.com/office/powerpoint/2010/main" val="183983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Expiry_x0020_Date xmlns="fb51efd4-d88d-42f2-9677-63fb6671daf2">0x01e0ada3|0xd5d69800</Expiry_x0020_Date>
    <Document_x0020_Reviewer xmlns="fb51efd4-d88d-42f2-9677-63fb6671daf2">4328</Document_x0020_Reviewer>
    <Review_x0020_Date xmlns="fb51efd4-d88d-42f2-9677-63fb6671daf2">0x01e07db4</Review_x0020_Date>
    <Description0 xmlns="fb51efd4-d88d-42f2-9677-63fb6671daf2">PowerPoint version of slides</Description0>
    <Information_x0020_Type xmlns="fb51efd4-d88d-42f2-9677-63fb6671daf2">Document</Information_x0020_Type>
    <Publication_x0020_Class xmlns="fb51efd4-d88d-42f2-9677-63fb6671daf2">Class 5: HOW WE MANAGE OUR HUMAN, PHYSICAL AND INFORMATION RESOURCES</Publication_x0020_Clas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A7AFC7B61BA4CA0FD97D962AB7733" ma:contentTypeVersion="7" ma:contentTypeDescription="Create a new document." ma:contentTypeScope="" ma:versionID="c8075af25d1852542ebf706198bbd91c">
  <xsd:schema xmlns:xsd="http://www.w3.org/2001/XMLSchema" xmlns:xs="http://www.w3.org/2001/XMLSchema" xmlns:p="http://schemas.microsoft.com/office/2006/metadata/properties" xmlns:ns2="fb51efd4-d88d-42f2-9677-63fb6671daf2" targetNamespace="http://schemas.microsoft.com/office/2006/metadata/properties" ma:root="true" ma:fieldsID="7ac6030367f28c38845db2a974b92f07" ns2:_="">
    <xsd:import namespace="fb51efd4-d88d-42f2-9677-63fb6671daf2"/>
    <xsd:element name="properties">
      <xsd:complexType>
        <xsd:sequence>
          <xsd:element name="documentManagement">
            <xsd:complexType>
              <xsd:all>
                <xsd:element ref="ns2:Information_x0020_Type" minOccurs="0"/>
                <xsd:element ref="ns2:Publication_x0020_Class" minOccurs="0"/>
                <xsd:element ref="ns2:Review_x0020_Date" minOccurs="0"/>
                <xsd:element ref="ns2:Expiry_x0020_Date" minOccurs="0"/>
                <xsd:element ref="ns2:Description0" minOccurs="0"/>
                <xsd:element ref="ns2:Document_x0020_Review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1efd4-d88d-42f2-9677-63fb6671daf2" elementFormDefault="qualified">
    <xsd:import namespace="http://schemas.microsoft.com/office/2006/documentManagement/types"/>
    <xsd:import namespace="http://schemas.microsoft.com/office/infopath/2007/PartnerControls"/>
    <xsd:element name="Information_x0020_Type" ma:index="9" nillable="true" ma:displayName="Information Type" ma:internalName="Information_x0020_Type">
      <xsd:simpleType>
        <xsd:restriction base="dms:Text">
          <xsd:maxLength value="255"/>
        </xsd:restriction>
      </xsd:simpleType>
    </xsd:element>
    <xsd:element name="Publication_x0020_Class" ma:index="10" nillable="true" ma:displayName="Publication Class" ma:internalName="Publication_x0020_Class">
      <xsd:simpleType>
        <xsd:restriction base="dms:Text">
          <xsd:maxLength value="255"/>
        </xsd:restriction>
      </xsd:simpleType>
    </xsd:element>
    <xsd:element name="Review_x0020_Date" ma:index="11" nillable="true" ma:displayName="Review Date" ma:internalName="Review_x0020_Date">
      <xsd:simpleType>
        <xsd:restriction base="dms:Text">
          <xsd:maxLength value="255"/>
        </xsd:restriction>
      </xsd:simpleType>
    </xsd:element>
    <xsd:element name="Expiry_x0020_Date" ma:index="12" nillable="true" ma:displayName="Expiry Date" ma:internalName="Expiry_x0020_Date">
      <xsd:simpleType>
        <xsd:restriction base="dms:Text">
          <xsd:maxLength value="255"/>
        </xsd:restriction>
      </xsd:simpleType>
    </xsd:element>
    <xsd:element name="Description0" ma:index="13" nillable="true" ma:displayName="Description" ma:internalName="Description0">
      <xsd:simpleType>
        <xsd:restriction base="dms:Text">
          <xsd:maxLength value="255"/>
        </xsd:restriction>
      </xsd:simpleType>
    </xsd:element>
    <xsd:element name="Document_x0020_Reviewer" ma:index="14" nillable="true" ma:displayName="Document Reviewer" ma:internalName="Document_x0020_Review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HSGStandard" ma:contentTypeID="0x0101003F95EE0E5E1B4A03ABDCE61B312B676F01003DB6188D522A5442A8E322B87BFD7C9C" ma:contentTypeVersion="1" ma:contentTypeDescription="Standard NHSG Formal Document Content Type" ma:contentTypeScope="" ma:versionID="c59482280d747fc290d962cc34f6206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af8bd33e1288db3c55f2c1f850e310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NHSG_Document_Author"/>
                <xsd:element ref="ns1:NHSG_Document_Reviewer"/>
                <xsd:element ref="ns1:NHSG_Document_Review_Date"/>
                <xsd:element ref="ns1:ExpiryDate"/>
                <xsd:element ref="ns1:NHSG_Document_Audience"/>
                <xsd:element ref="ns1:NHSG_Document_Subject"/>
                <xsd:element ref="ns1:NHSG_Publication_Class"/>
                <xsd:element ref="ns1:NHSG_Information_Type"/>
                <xsd:element ref="ns1:NHSG_Document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NHSG_Document_Author" ma:index="1" ma:displayName="Author" ma:internalName="NHSG_Document_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HSG_Document_Reviewer" ma:index="2" ma:displayName="Document Reviewer" ma:internalName="NHSG_Document_Review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HSG_Document_Review_Date" ma:index="3" ma:displayName="Review Date" ma:format="DateOnly" ma:internalName="NHSG_Document_Review_Date" ma:readOnly="false">
      <xsd:simpleType>
        <xsd:restriction base="dms:DateTime"/>
      </xsd:simpleType>
    </xsd:element>
    <xsd:element name="ExpiryDate" ma:index="4" ma:displayName="Expiry Date" ma:format="DateOnly" ma:internalName="ExpiryDate" ma:readOnly="false">
      <xsd:simpleType>
        <xsd:restriction base="dms:DateTime"/>
      </xsd:simpleType>
    </xsd:element>
    <xsd:element name="NHSG_Document_Audience" ma:index="5" ma:displayName="Audience" ma:default="NHS Grampian - Internal" ma:internalName="NHSG_Document_Audience">
      <xsd:simpleType>
        <xsd:restriction base="dms:Choice">
          <xsd:enumeration value="NHS Grampian - Internal"/>
          <xsd:enumeration value="Public - External"/>
        </xsd:restriction>
      </xsd:simpleType>
    </xsd:element>
    <xsd:element name="NHSG_Document_Subject" ma:index="6" ma:displayName="Subject" ma:default="About NHS Grampian" ma:internalName="NHSG_Document_Subject">
      <xsd:simpleType>
        <xsd:restriction base="dms:Choice">
          <xsd:enumeration value="About NHS Grampian"/>
          <xsd:enumeration value="Academic partners"/>
          <xsd:enumeration value="Access to information, rights of"/>
          <xsd:enumeration value="Achievements"/>
          <xsd:enumeration value="Action Plan"/>
          <xsd:enumeration value="Action Plan (Local Joint)"/>
          <xsd:enumeration value="Administrative "/>
          <xsd:enumeration value="Adverse incident reporting"/>
          <xsd:enumeration value="Advocacy"/>
          <xsd:enumeration value="Agenda of Board Meetings"/>
          <xsd:enumeration value="Agenda of Board sub-committee meetings"/>
          <xsd:enumeration value="Agenda of meetings"/>
          <xsd:enumeration value="Aims and objectives"/>
          <xsd:enumeration value="Annual Report"/>
          <xsd:enumeration value="Application forms"/>
          <xsd:enumeration value="Area Clinical Forum (ACF)"/>
          <xsd:enumeration value="Audit issues"/>
          <xsd:enumeration value="Audit material"/>
          <xsd:enumeration value="Benchmarking"/>
          <xsd:enumeration value="Business Continuity"/>
          <xsd:enumeration value="Business Plan/Strategic Plan"/>
          <xsd:enumeration value="Business Planning"/>
          <xsd:enumeration value="Catering"/>
          <xsd:enumeration value="Charitable bodies"/>
          <xsd:enumeration value="Chief Executive"/>
          <xsd:enumeration value="Child Protection"/>
          <xsd:enumeration value="Cleaning"/>
          <xsd:enumeration value="Clinical Audit"/>
          <xsd:enumeration value="Clinical Governance"/>
          <xsd:enumeration value="Clinical Guidelines"/>
          <xsd:enumeration value="Clinical policy/protocol"/>
          <xsd:enumeration value="Clinical services that we commission"/>
          <xsd:enumeration value="Clinical services that we provide"/>
          <xsd:enumeration value="Clinical Supervision"/>
          <xsd:enumeration value="Closures/variation of services"/>
          <xsd:enumeration value="Codes of Conduct"/>
          <xsd:enumeration value="Commercial information"/>
          <xsd:enumeration value="Communications"/>
          <xsd:enumeration value="Communications with the media"/>
          <xsd:enumeration value="Complaints"/>
          <xsd:enumeration value="Complaints procedure"/>
          <xsd:enumeration value="Confidential information"/>
          <xsd:enumeration value="Confidentiality"/>
          <xsd:enumeration value="Consent"/>
          <xsd:enumeration value="Consultant Appraisal"/>
          <xsd:enumeration value="Consultation Paper"/>
          <xsd:enumeration value="Consultation procedures"/>
          <xsd:enumeration value="Consultations in progress"/>
          <xsd:enumeration value="Contracts"/>
          <xsd:enumeration value="Contracts GP/Consultants"/>
          <xsd:enumeration value="Corporate Governance"/>
          <xsd:enumeration value="Corporate Information "/>
          <xsd:enumeration value="Corporate Plan"/>
          <xsd:enumeration value="Corporate Reports"/>
          <xsd:enumeration value="Customer Services"/>
          <xsd:enumeration value="Data Processing Agreements"/>
          <xsd:enumeration value="Data Protection Act 1998"/>
          <xsd:enumeration value="Decision-making processes"/>
          <xsd:enumeration value="Details of NHS Grampian"/>
          <xsd:enumeration value="Development areas"/>
          <xsd:enumeration value="Dietetics"/>
          <xsd:enumeration value="Director of Nursing"/>
          <xsd:enumeration value="Disability and Equality"/>
          <xsd:enumeration value="Disciplinary procedures"/>
          <xsd:enumeration value="e-Care"/>
          <xsd:enumeration value="e-Health"/>
          <xsd:enumeration value="Emergency Planning"/>
          <xsd:enumeration value="Endowment funds"/>
          <xsd:enumeration value="Environmental Information "/>
          <xsd:enumeration value="Environmental Information Regulations"/>
          <xsd:enumeration value="Equality"/>
          <xsd:enumeration value="Equipment - Fixed and Moveable Assets"/>
          <xsd:enumeration value="Estates"/>
          <xsd:enumeration value="Finance, resources"/>
          <xsd:enumeration value="Financial accounts"/>
          <xsd:enumeration value="Financial aims"/>
          <xsd:enumeration value="Financial Information "/>
          <xsd:enumeration value="Financial objectives"/>
          <xsd:enumeration value="Financial targets"/>
          <xsd:enumeration value="Formal consultation documentation"/>
          <xsd:enumeration value="Freedom of Information Scotland Act 2002"/>
          <xsd:enumeration value="Funding details"/>
          <xsd:enumeration value="General Dental Services"/>
          <xsd:enumeration value="General policies and procedures"/>
          <xsd:enumeration value="General Practitioners"/>
          <xsd:enumeration value="Governance"/>
          <xsd:enumeration value="Guidance and information leaflets"/>
          <xsd:enumeration value="Health and Safety Policy"/>
          <xsd:enumeration value="Health and Safety"/>
          <xsd:enumeration value="How the services match the needs of the community"/>
          <xsd:enumeration value="How we deliver our services"/>
          <xsd:enumeration value="Human Resources"/>
          <xsd:enumeration value="IM and T"/>
          <xsd:enumeration value="Improving Working Lives"/>
          <xsd:enumeration value="Independent inspections and findings"/>
          <xsd:enumeration value="Induction"/>
          <xsd:enumeration value="Infection Control and Policy"/>
          <xsd:enumeration value="Information Governance"/>
          <xsd:enumeration value="Information Management"/>
          <xsd:enumeration value="Information-sharing protocols"/>
          <xsd:enumeration value="Internal Meetings"/>
          <xsd:enumeration value="Joint Futures"/>
          <xsd:enumeration value="Key performance indicators"/>
          <xsd:enumeration value="Legal"/>
          <xsd:enumeration value="Local Newsletter"/>
          <xsd:enumeration value="Local NHS structure"/>
          <xsd:enumeration value="Local Strategic Partnerships"/>
          <xsd:enumeration value="Management and Prevention of Violence at Work Policy"/>
          <xsd:enumeration value="Management arrangements"/>
          <xsd:enumeration value="Medical Director"/>
          <xsd:enumeration value="Mental Health Division"/>
          <xsd:enumeration value="Minutes of Board meetings "/>
          <xsd:enumeration value="Minutes of Board sub-committee meetings"/>
          <xsd:enumeration value="Minutes of Management meetings"/>
          <xsd:enumeration value="Minutes of meetings"/>
          <xsd:enumeration value="Monitoring performance"/>
          <xsd:enumeration value="News Release"/>
          <xsd:enumeration value="NHS Plan"/>
          <xsd:enumeration value="Non-clinical services"/>
          <xsd:enumeration value="Occupational Health"/>
          <xsd:enumeration value="Opticians and Optometrists"/>
          <xsd:enumeration value="Organisational structures"/>
          <xsd:enumeration value="Our Services "/>
          <xsd:enumeration value="Pandemic Flu"/>
          <xsd:enumeration value="Partnership working"/>
          <xsd:enumeration value="Patient Confidentiality"/>
          <xsd:enumeration value="Patient Group Direction"/>
          <xsd:enumeration value="Patient Safety "/>
          <xsd:enumeration value="Performance Assessment Framework(PAF)"/>
          <xsd:enumeration value="Personal information"/>
          <xsd:enumeration value="Pharmaceutical services"/>
          <xsd:enumeration value="Planning documents"/>
          <xsd:enumeration value="Policies"/>
          <xsd:enumeration value="Prescribing and prescription"/>
          <xsd:enumeration value="Prescribing Policy"/>
          <xsd:enumeration value="Procedures"/>
          <xsd:enumeration value="Procurement Policy and Procedure"/>
          <xsd:enumeration value="Professional Advice"/>
          <xsd:enumeration value="Profile"/>
          <xsd:enumeration value="Property and Environment"/>
          <xsd:enumeration value="Public Involvement and Consultation"/>
          <xsd:enumeration value="Purchase of equipment and supplies"/>
          <xsd:enumeration value="Range of services that we provide"/>
          <xsd:enumeration value="Reasons for the decisions"/>
          <xsd:enumeration value="Records Management"/>
          <xsd:enumeration value="Register of Interests"/>
          <xsd:enumeration value="Reporting and Management of Incidents Policy"/>
          <xsd:enumeration value="Reports"/>
          <xsd:enumeration value="Risk Management"/>
          <xsd:enumeration value="Scottish Executive Health"/>
          <xsd:enumeration value="Service redesign"/>
          <xsd:enumeration value="Service Strategy"/>
          <xsd:enumeration value="Services, clinical"/>
          <xsd:enumeration value="Services, development"/>
          <xsd:enumeration value="Services, non-clinical"/>
          <xsd:enumeration value="Sexual Health "/>
          <xsd:enumeration value="Shared Care protocol"/>
          <xsd:enumeration value="Social services"/>
          <xsd:enumeration value="Standing Financial Instructions"/>
          <xsd:enumeration value="Standing Orders"/>
          <xsd:enumeration value="Strategies"/>
          <xsd:enumeration value="Subcommittees"/>
          <xsd:enumeration value="Supporting papers of Board Meetings"/>
          <xsd:enumeration value="Supporting papers of Board sub-committee meetings"/>
          <xsd:enumeration value="Supporting papers of other Committees/ Forums"/>
          <xsd:enumeration value="Survey"/>
          <xsd:enumeration value="The Board"/>
          <xsd:enumeration value="Training and Development"/>
          <xsd:enumeration value="User Manuals"/>
          <xsd:enumeration value="Users and Carers"/>
          <xsd:enumeration value="Waste disposal"/>
          <xsd:enumeration value="Workforce Development "/>
          <xsd:enumeration value="Zero Tolerance"/>
        </xsd:restriction>
      </xsd:simpleType>
    </xsd:element>
    <xsd:element name="NHSG_Publication_Class" ma:index="7" ma:displayName="Publication Class" ma:default="Class (a) - Who we are and what we do?" ma:internalName="NHSG_Publication_Class">
      <xsd:simpleType>
        <xsd:restriction base="dms:Choice">
          <xsd:enumeration value="Class 1: ABOUT NHS GRAMPIAN"/>
          <xsd:enumeration value="Class 2: HOW WE DELIVER OUR FUNCTIONS AND SERVICES"/>
          <xsd:enumeration value="Class 3: HOW WE TAKE DECISIONS AND WHAT WE HAVE DECIDED"/>
          <xsd:enumeration value="Class 4: WHAT TO SPEND AND HOW WE SPEND IT"/>
          <xsd:enumeration value="Class 5: HOW WE MANAGE OUR HUMAN, PHYSICAL AND INFORMATION RESOURCES"/>
          <xsd:enumeration value="Class 6: HOW WE PROCURE GOODS AND SERVICES FROM EXTERNAL PROVIDERS"/>
          <xsd:enumeration value="Class 7: HOW WE ARE PERFORMING"/>
          <xsd:enumeration value="Class 8: OUR COMMERCIAL PUBLICATIONS"/>
        </xsd:restriction>
      </xsd:simpleType>
    </xsd:element>
    <xsd:element name="NHSG_Information_Type" ma:index="8" ma:displayName="Information Type" ma:default="Audit" ma:internalName="NHSG_Information_Type">
      <xsd:simpleType>
        <xsd:restriction base="dms:Choice">
          <xsd:enumeration value="Audit"/>
          <xsd:enumeration value="Booklet"/>
          <xsd:enumeration value="Bulletin"/>
          <xsd:enumeration value="Document"/>
          <xsd:enumeration value="Drawings"/>
          <xsd:enumeration value="Guideline"/>
          <xsd:enumeration value="Leaflet"/>
          <xsd:enumeration value="Minutes"/>
          <xsd:enumeration value="Policy"/>
          <xsd:enumeration value="Procedure"/>
          <xsd:enumeration value="Proposal"/>
          <xsd:enumeration value="Protocol"/>
          <xsd:enumeration value="Report"/>
          <xsd:enumeration value="Survey"/>
        </xsd:restriction>
      </xsd:simpleType>
    </xsd:element>
    <xsd:element name="NHSG_Document_Description" ma:index="9" nillable="true" ma:displayName="Description" ma:internalName="NHSG_Document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E322A6C-E714-42EF-A86F-F5FA635C3510}"/>
</file>

<file path=customXml/itemProps2.xml><?xml version="1.0" encoding="utf-8"?>
<ds:datastoreItem xmlns:ds="http://schemas.openxmlformats.org/officeDocument/2006/customXml" ds:itemID="{FB614434-5422-4A85-92DC-23C2E86F6476}"/>
</file>

<file path=customXml/itemProps3.xml><?xml version="1.0" encoding="utf-8"?>
<ds:datastoreItem xmlns:ds="http://schemas.openxmlformats.org/officeDocument/2006/customXml" ds:itemID="{E84063C8-0BE9-4483-9E38-667E63CC4AB4}"/>
</file>

<file path=customXml/itemProps4.xml><?xml version="1.0" encoding="utf-8"?>
<ds:datastoreItem xmlns:ds="http://schemas.openxmlformats.org/officeDocument/2006/customXml" ds:itemID="{6F589AAF-9F45-4D97-A66F-06DEA0CE17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108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‘Banter’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Playful and friendly…  Consenting….  Status….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Protected characteristics</vt:lpstr>
      <vt:lpstr>PowerPoint Presentation</vt:lpstr>
      <vt:lpstr>What happens when we see  bad behaviours? </vt:lpstr>
      <vt:lpstr>What stops us from saying something? </vt:lpstr>
      <vt:lpstr>PowerPoint Presentation</vt:lpstr>
      <vt:lpstr>   So, if you chose to do something…..?  </vt:lpstr>
      <vt:lpstr> Nasty ‘banter’ facts  When someone at work says something rude or nasty to you….  </vt:lpstr>
      <vt:lpstr>PowerPoint Presentation</vt:lpstr>
      <vt:lpstr>So, what can I say?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Banter, Bullying, Behaviours, Choices and Consequences (BBBCC) </dc:title>
  <dc:creator>Gerry Cavanagh</dc:creator>
  <cp:lastModifiedBy>Gerry Cavanagh</cp:lastModifiedBy>
  <cp:revision>30</cp:revision>
  <dcterms:created xsi:type="dcterms:W3CDTF">2021-04-29T09:35:44Z</dcterms:created>
  <dcterms:modified xsi:type="dcterms:W3CDTF">2022-07-13T07:14:46Z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0x010100476A7AFC7B61BA4CA0FD97D962AB7733</vt:lpwstr>
  </property>
</Properties>
</file>