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CB86E4-AA07-4167-AC01-F3E4096B8854}" v="1" dt="2026-02-23T18:49:38.9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1228" y="2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dra Borthwick" userId="44b871b0-6321-4475-8e16-fcea09eccb17" providerId="ADAL" clId="{A3CB86E4-AA07-4167-AC01-F3E4096B8854}"/>
    <pc:docChg chg="custSel modSld">
      <pc:chgData name="Sandra Borthwick" userId="44b871b0-6321-4475-8e16-fcea09eccb17" providerId="ADAL" clId="{A3CB86E4-AA07-4167-AC01-F3E4096B8854}" dt="2026-02-23T18:49:38.992" v="1"/>
      <pc:docMkLst>
        <pc:docMk/>
      </pc:docMkLst>
      <pc:sldChg chg="modSp mod">
        <pc:chgData name="Sandra Borthwick" userId="44b871b0-6321-4475-8e16-fcea09eccb17" providerId="ADAL" clId="{A3CB86E4-AA07-4167-AC01-F3E4096B8854}" dt="2026-02-23T18:49:38.992" v="1"/>
        <pc:sldMkLst>
          <pc:docMk/>
          <pc:sldMk cId="0" sldId="256"/>
        </pc:sldMkLst>
        <pc:graphicFrameChg chg="mod modGraphic">
          <ac:chgData name="Sandra Borthwick" userId="44b871b0-6321-4475-8e16-fcea09eccb17" providerId="ADAL" clId="{A3CB86E4-AA07-4167-AC01-F3E4096B8854}" dt="2026-02-23T18:49:38.992" v="1"/>
          <ac:graphicFrameMkLst>
            <pc:docMk/>
            <pc:sldMk cId="0" sldId="256"/>
            <ac:graphicFrameMk id="3" creationId="{00000000-0000-0000-0000-00000000000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178"/>
            <a:ext cx="8229600" cy="1143000"/>
          </a:xfrm>
        </p:spPr>
        <p:txBody>
          <a:bodyPr/>
          <a:lstStyle/>
          <a:p>
            <a:pPr algn="ctr">
              <a:defRPr sz="3600" b="1"/>
            </a:pPr>
            <a:r>
              <a:rPr dirty="0"/>
              <a:t>🧘 Wellbeing Bingo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5406541"/>
              </p:ext>
            </p:extLst>
          </p:nvPr>
        </p:nvGraphicFramePr>
        <p:xfrm>
          <a:off x="914400" y="139446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19200">
                <a:tc>
                  <a:txBody>
                    <a:bodyPr/>
                    <a:lstStyle/>
                    <a:p>
                      <a:pPr algn="ctr">
                        <a:defRPr sz="1600"/>
                      </a:pPr>
                      <a:r>
                        <a:rPr b="0" dirty="0">
                          <a:solidFill>
                            <a:schemeClr val="tx1"/>
                          </a:solidFill>
                        </a:rPr>
                        <a:t>Took a proper lunch break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600"/>
                      </a:pPr>
                      <a:r>
                        <a:rPr b="0" dirty="0">
                          <a:solidFill>
                            <a:schemeClr val="tx1"/>
                          </a:solidFill>
                        </a:rPr>
                        <a:t>Went for a walk or did some movement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600"/>
                      </a:pPr>
                      <a:r>
                        <a:rPr b="0" dirty="0">
                          <a:solidFill>
                            <a:schemeClr val="tx1"/>
                          </a:solidFill>
                        </a:rPr>
                        <a:t>Slept 7+ hours one night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9200">
                <a:tc>
                  <a:txBody>
                    <a:bodyPr/>
                    <a:lstStyle/>
                    <a:p>
                      <a:pPr algn="ctr">
                        <a:defRPr sz="1600"/>
                      </a:pPr>
                      <a:r>
                        <a:rPr dirty="0"/>
                        <a:t>Spoke to someone just for fun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600"/>
                      </a:pPr>
                      <a:r>
                        <a:rPr dirty="0"/>
                        <a:t>Did something creative or playful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600"/>
                      </a:pPr>
                      <a:r>
                        <a:rPr dirty="0"/>
                        <a:t>Had a moment of stillness or quiet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19200">
                <a:tc>
                  <a:txBody>
                    <a:bodyPr/>
                    <a:lstStyle/>
                    <a:p>
                      <a:pPr algn="ctr">
                        <a:defRPr sz="1600"/>
                      </a:pPr>
                      <a:r>
                        <a:rPr dirty="0"/>
                        <a:t>Drank enough water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600"/>
                      </a:pPr>
                      <a:r>
                        <a:rPr lang="en-GB" dirty="0"/>
                        <a:t>Tried something new</a:t>
                      </a:r>
                      <a:endParaRPr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600"/>
                      </a:pPr>
                      <a:r>
                        <a:rPr dirty="0"/>
                        <a:t>Did something kind for someone (or yourself)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6866A17-AA52-2334-BBD9-7F5ECA86C320}"/>
              </a:ext>
            </a:extLst>
          </p:cNvPr>
          <p:cNvSpPr txBox="1"/>
          <p:nvPr/>
        </p:nvSpPr>
        <p:spPr>
          <a:xfrm>
            <a:off x="457200" y="5463540"/>
            <a:ext cx="7772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Colour the square </a:t>
            </a:r>
            <a:r>
              <a:rPr lang="en-GB" b="1" dirty="0">
                <a:solidFill>
                  <a:srgbClr val="00B050"/>
                </a:solidFill>
              </a:rPr>
              <a:t>GREEN</a:t>
            </a:r>
            <a:r>
              <a:rPr lang="en-GB" dirty="0"/>
              <a:t> if you did this on most days last week</a:t>
            </a:r>
          </a:p>
          <a:p>
            <a:r>
              <a:rPr lang="en-GB" dirty="0"/>
              <a:t>Colour the square </a:t>
            </a:r>
            <a:r>
              <a:rPr lang="en-GB" b="1" dirty="0">
                <a:solidFill>
                  <a:schemeClr val="accent6"/>
                </a:solidFill>
              </a:rPr>
              <a:t>ORANGE</a:t>
            </a:r>
            <a:r>
              <a:rPr lang="en-GB" dirty="0"/>
              <a:t> if you did this on some days last week</a:t>
            </a:r>
          </a:p>
          <a:p>
            <a:r>
              <a:rPr lang="en-GB" dirty="0"/>
              <a:t>Colour the square </a:t>
            </a:r>
            <a:r>
              <a:rPr lang="en-GB" b="1" dirty="0">
                <a:solidFill>
                  <a:srgbClr val="FF0000"/>
                </a:solidFill>
              </a:rPr>
              <a:t>RED</a:t>
            </a:r>
            <a:r>
              <a:rPr lang="en-GB" dirty="0"/>
              <a:t> if you did this on no / one day last week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🧘 Wellbeing Bingo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Calum Leask</dc:creator>
  <cp:keywords/>
  <dc:description>generated using python-pptx</dc:description>
  <cp:lastModifiedBy>Sandra Borthwick</cp:lastModifiedBy>
  <cp:revision>4</cp:revision>
  <dcterms:created xsi:type="dcterms:W3CDTF">2013-01-27T09:14:16Z</dcterms:created>
  <dcterms:modified xsi:type="dcterms:W3CDTF">2026-02-23T18:49:44Z</dcterms:modified>
  <cp:category/>
</cp:coreProperties>
</file>